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3" r:id="rId4"/>
  </p:sldMasterIdLst>
  <p:notesMasterIdLst>
    <p:notesMasterId r:id="rId17"/>
  </p:notesMasterIdLst>
  <p:sldIdLst>
    <p:sldId id="256" r:id="rId5"/>
    <p:sldId id="273" r:id="rId6"/>
    <p:sldId id="262" r:id="rId7"/>
    <p:sldId id="261" r:id="rId8"/>
    <p:sldId id="264" r:id="rId9"/>
    <p:sldId id="266" r:id="rId10"/>
    <p:sldId id="265" r:id="rId11"/>
    <p:sldId id="263" r:id="rId12"/>
    <p:sldId id="269" r:id="rId13"/>
    <p:sldId id="272" r:id="rId14"/>
    <p:sldId id="270"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E4FBF-AC9B-390F-30FD-36140D0917D0}" v="171" dt="2023-11-25T23:34:31.940"/>
    <p1510:client id="{8474F22B-2E0B-4231-B827-A4841C3FD6D2}" v="2" dt="2023-11-25T19:32:40.444"/>
    <p1510:client id="{899A4BFB-DFD7-40DF-A095-AD7CB75BE5DB}" v="40" dt="2023-11-25T15:20:31.475"/>
    <p1510:client id="{A434FB15-DF2A-EDE8-1B16-BF7292C1325A}" v="130" dt="2023-11-25T19:57:37.651"/>
    <p1510:client id="{A96F6E19-CC5B-47A0-8EA7-A2E82FC57DFD}" v="7" dt="2023-11-25T19:37:56.152"/>
    <p1510:client id="{BD7C6EE0-3659-C3D0-9782-4FC9267D7688}" v="32" dt="2023-11-26T11:17:02.116"/>
    <p1510:client id="{E939F224-3CE0-4B75-B06E-DD79336E3C17}" v="3" dt="2023-11-25T20:33:31.967"/>
    <p1510:client id="{F27E4A86-DB0D-3359-236F-548CAE2787D4}" v="601" dt="2023-11-26T13:07:00.241"/>
    <p1510:client id="{F57A6648-6162-4C73-A882-D2BAA9DA9741}" v="50" dt="2023-11-26T14:46:52.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ontes Veredas" userId="S::s.montesv.2018@alumnos.urjc.es::769e2a79-43e4-4f3c-90ee-99d0d02eee52" providerId="AD" clId="Web-{899A4BFB-DFD7-40DF-A095-AD7CB75BE5DB}"/>
    <pc:docChg chg="modSld">
      <pc:chgData name="Sergio Montes Veredas" userId="S::s.montesv.2018@alumnos.urjc.es::769e2a79-43e4-4f3c-90ee-99d0d02eee52" providerId="AD" clId="Web-{899A4BFB-DFD7-40DF-A095-AD7CB75BE5DB}" dt="2023-11-25T15:20:31.475" v="311" actId="20577"/>
      <pc:docMkLst>
        <pc:docMk/>
      </pc:docMkLst>
      <pc:sldChg chg="modNotes">
        <pc:chgData name="Sergio Montes Veredas" userId="S::s.montesv.2018@alumnos.urjc.es::769e2a79-43e4-4f3c-90ee-99d0d02eee52" providerId="AD" clId="Web-{899A4BFB-DFD7-40DF-A095-AD7CB75BE5DB}" dt="2023-11-25T15:14:47.963" v="106"/>
        <pc:sldMkLst>
          <pc:docMk/>
          <pc:sldMk cId="1133110738" sldId="264"/>
        </pc:sldMkLst>
      </pc:sldChg>
      <pc:sldChg chg="modSp modNotes">
        <pc:chgData name="Sergio Montes Veredas" userId="S::s.montesv.2018@alumnos.urjc.es::769e2a79-43e4-4f3c-90ee-99d0d02eee52" providerId="AD" clId="Web-{899A4BFB-DFD7-40DF-A095-AD7CB75BE5DB}" dt="2023-11-25T15:20:31.475" v="311" actId="20577"/>
        <pc:sldMkLst>
          <pc:docMk/>
          <pc:sldMk cId="2375426457" sldId="266"/>
        </pc:sldMkLst>
        <pc:spChg chg="mod">
          <ac:chgData name="Sergio Montes Veredas" userId="S::s.montesv.2018@alumnos.urjc.es::769e2a79-43e4-4f3c-90ee-99d0d02eee52" providerId="AD" clId="Web-{899A4BFB-DFD7-40DF-A095-AD7CB75BE5DB}" dt="2023-11-25T15:20:31.475" v="311" actId="20577"/>
          <ac:spMkLst>
            <pc:docMk/>
            <pc:sldMk cId="2375426457" sldId="266"/>
            <ac:spMk id="5" creationId="{7DCAB8AF-0B74-4730-9474-F0BB6CDFE141}"/>
          </ac:spMkLst>
        </pc:spChg>
        <pc:spChg chg="mod">
          <ac:chgData name="Sergio Montes Veredas" userId="S::s.montesv.2018@alumnos.urjc.es::769e2a79-43e4-4f3c-90ee-99d0d02eee52" providerId="AD" clId="Web-{899A4BFB-DFD7-40DF-A095-AD7CB75BE5DB}" dt="2023-11-25T15:20:00.865" v="305"/>
          <ac:spMkLst>
            <pc:docMk/>
            <pc:sldMk cId="2375426457" sldId="266"/>
            <ac:spMk id="6" creationId="{8348001E-037B-583C-BF70-7A9BBB19B844}"/>
          </ac:spMkLst>
        </pc:spChg>
      </pc:sldChg>
    </pc:docChg>
  </pc:docChgLst>
  <pc:docChgLst>
    <pc:chgData name="Daniel Hernández Tamayo" userId="S::d.hernandezt.2018@alumnos.urjc.es::afebf2d2-fbc7-48ac-856c-1493b48cf420" providerId="AD" clId="Web-{F007623C-63C0-393F-1153-D7B70AE5570E}"/>
    <pc:docChg chg="modSld">
      <pc:chgData name="Daniel Hernández Tamayo" userId="S::d.hernandezt.2018@alumnos.urjc.es::afebf2d2-fbc7-48ac-856c-1493b48cf420" providerId="AD" clId="Web-{F007623C-63C0-393F-1153-D7B70AE5570E}" dt="2023-11-26T11:13:40.674" v="489"/>
      <pc:docMkLst>
        <pc:docMk/>
      </pc:docMkLst>
      <pc:sldChg chg="modNotes">
        <pc:chgData name="Daniel Hernández Tamayo" userId="S::d.hernandezt.2018@alumnos.urjc.es::afebf2d2-fbc7-48ac-856c-1493b48cf420" providerId="AD" clId="Web-{F007623C-63C0-393F-1153-D7B70AE5570E}" dt="2023-11-26T10:31:40.313" v="422"/>
        <pc:sldMkLst>
          <pc:docMk/>
          <pc:sldMk cId="2787744043" sldId="270"/>
        </pc:sldMkLst>
      </pc:sldChg>
      <pc:sldChg chg="modNotes">
        <pc:chgData name="Daniel Hernández Tamayo" userId="S::d.hernandezt.2018@alumnos.urjc.es::afebf2d2-fbc7-48ac-856c-1493b48cf420" providerId="AD" clId="Web-{F007623C-63C0-393F-1153-D7B70AE5570E}" dt="2023-11-26T11:13:40.674" v="489"/>
        <pc:sldMkLst>
          <pc:docMk/>
          <pc:sldMk cId="1037288891" sldId="272"/>
        </pc:sldMkLst>
      </pc:sldChg>
    </pc:docChg>
  </pc:docChgLst>
  <pc:docChgLst>
    <pc:chgData name="Sergio Montes Veredas" userId="S::s.montesv.2018@alumnos.urjc.es::769e2a79-43e4-4f3c-90ee-99d0d02eee52" providerId="AD" clId="Web-{A96F6E19-CC5B-47A0-8EA7-A2E82FC57DFD}"/>
    <pc:docChg chg="modSld">
      <pc:chgData name="Sergio Montes Veredas" userId="S::s.montesv.2018@alumnos.urjc.es::769e2a79-43e4-4f3c-90ee-99d0d02eee52" providerId="AD" clId="Web-{A96F6E19-CC5B-47A0-8EA7-A2E82FC57DFD}" dt="2023-11-25T19:37:56.152" v="4"/>
      <pc:docMkLst>
        <pc:docMk/>
      </pc:docMkLst>
      <pc:sldChg chg="addSp delSp modSp">
        <pc:chgData name="Sergio Montes Veredas" userId="S::s.montesv.2018@alumnos.urjc.es::769e2a79-43e4-4f3c-90ee-99d0d02eee52" providerId="AD" clId="Web-{A96F6E19-CC5B-47A0-8EA7-A2E82FC57DFD}" dt="2023-11-25T19:37:56.152" v="4"/>
        <pc:sldMkLst>
          <pc:docMk/>
          <pc:sldMk cId="2375426457" sldId="266"/>
        </pc:sldMkLst>
        <pc:spChg chg="add del">
          <ac:chgData name="Sergio Montes Veredas" userId="S::s.montesv.2018@alumnos.urjc.es::769e2a79-43e4-4f3c-90ee-99d0d02eee52" providerId="AD" clId="Web-{A96F6E19-CC5B-47A0-8EA7-A2E82FC57DFD}" dt="2023-11-25T19:37:56.152" v="4"/>
          <ac:spMkLst>
            <pc:docMk/>
            <pc:sldMk cId="2375426457" sldId="266"/>
            <ac:spMk id="5" creationId="{7DCAB8AF-0B74-4730-9474-F0BB6CDFE141}"/>
          </ac:spMkLst>
        </pc:spChg>
        <pc:picChg chg="add del mod ord">
          <ac:chgData name="Sergio Montes Veredas" userId="S::s.montesv.2018@alumnos.urjc.es::769e2a79-43e4-4f3c-90ee-99d0d02eee52" providerId="AD" clId="Web-{A96F6E19-CC5B-47A0-8EA7-A2E82FC57DFD}" dt="2023-11-25T19:37:45.402" v="3"/>
          <ac:picMkLst>
            <pc:docMk/>
            <pc:sldMk cId="2375426457" sldId="266"/>
            <ac:picMk id="24" creationId="{F4C22AF8-411C-5879-3A50-E5F9653A4984}"/>
          </ac:picMkLst>
        </pc:picChg>
        <pc:picChg chg="add mod ord">
          <ac:chgData name="Sergio Montes Veredas" userId="S::s.montesv.2018@alumnos.urjc.es::769e2a79-43e4-4f3c-90ee-99d0d02eee52" providerId="AD" clId="Web-{A96F6E19-CC5B-47A0-8EA7-A2E82FC57DFD}" dt="2023-11-25T19:37:56.152" v="4"/>
          <ac:picMkLst>
            <pc:docMk/>
            <pc:sldMk cId="2375426457" sldId="266"/>
            <ac:picMk id="25" creationId="{E1913B99-FB43-1BA5-D8AE-CB0435FCA4CE}"/>
          </ac:picMkLst>
        </pc:picChg>
      </pc:sldChg>
    </pc:docChg>
  </pc:docChgLst>
  <pc:docChgLst>
    <pc:chgData name="Álvaro Martín Hita" userId="S::a.martinhi.2020@alumnos.urjc.es::faf28bdf-7dd1-4fea-87d7-fbba6e7502ec" providerId="AD" clId="Web-{A434FB15-DF2A-EDE8-1B16-BF7292C1325A}"/>
    <pc:docChg chg="modSld">
      <pc:chgData name="Álvaro Martín Hita" userId="S::a.martinhi.2020@alumnos.urjc.es::faf28bdf-7dd1-4fea-87d7-fbba6e7502ec" providerId="AD" clId="Web-{A434FB15-DF2A-EDE8-1B16-BF7292C1325A}" dt="2023-11-25T20:03:08.069" v="555"/>
      <pc:docMkLst>
        <pc:docMk/>
      </pc:docMkLst>
      <pc:sldChg chg="modNotes">
        <pc:chgData name="Álvaro Martín Hita" userId="S::a.martinhi.2020@alumnos.urjc.es::faf28bdf-7dd1-4fea-87d7-fbba6e7502ec" providerId="AD" clId="Web-{A434FB15-DF2A-EDE8-1B16-BF7292C1325A}" dt="2023-11-25T19:57:25.448" v="143"/>
        <pc:sldMkLst>
          <pc:docMk/>
          <pc:sldMk cId="1240594467" sldId="269"/>
        </pc:sldMkLst>
      </pc:sldChg>
      <pc:sldChg chg="addSp delSp modSp modNotes">
        <pc:chgData name="Álvaro Martín Hita" userId="S::a.martinhi.2020@alumnos.urjc.es::faf28bdf-7dd1-4fea-87d7-fbba6e7502ec" providerId="AD" clId="Web-{A434FB15-DF2A-EDE8-1B16-BF7292C1325A}" dt="2023-11-25T20:03:08.069" v="555"/>
        <pc:sldMkLst>
          <pc:docMk/>
          <pc:sldMk cId="1037288891" sldId="272"/>
        </pc:sldMkLst>
        <pc:spChg chg="mod">
          <ac:chgData name="Álvaro Martín Hita" userId="S::a.martinhi.2020@alumnos.urjc.es::faf28bdf-7dd1-4fea-87d7-fbba6e7502ec" providerId="AD" clId="Web-{A434FB15-DF2A-EDE8-1B16-BF7292C1325A}" dt="2023-11-25T19:05:54.038" v="70" actId="14100"/>
          <ac:spMkLst>
            <pc:docMk/>
            <pc:sldMk cId="1037288891" sldId="272"/>
            <ac:spMk id="2" creationId="{DAF3130E-9721-E0E3-132F-45AF7ED21B16}"/>
          </ac:spMkLst>
        </pc:spChg>
        <pc:spChg chg="del mod">
          <ac:chgData name="Álvaro Martín Hita" userId="S::a.martinhi.2020@alumnos.urjc.es::faf28bdf-7dd1-4fea-87d7-fbba6e7502ec" providerId="AD" clId="Web-{A434FB15-DF2A-EDE8-1B16-BF7292C1325A}" dt="2023-11-25T19:19:18.924" v="71"/>
          <ac:spMkLst>
            <pc:docMk/>
            <pc:sldMk cId="1037288891" sldId="272"/>
            <ac:spMk id="6" creationId="{82C6698B-D23E-47FC-64D2-BB433E6A01A6}"/>
          </ac:spMkLst>
        </pc:spChg>
        <pc:spChg chg="mod">
          <ac:chgData name="Álvaro Martín Hita" userId="S::a.martinhi.2020@alumnos.urjc.es::faf28bdf-7dd1-4fea-87d7-fbba6e7502ec" providerId="AD" clId="Web-{A434FB15-DF2A-EDE8-1B16-BF7292C1325A}" dt="2023-11-25T19:03:27.064" v="32" actId="20577"/>
          <ac:spMkLst>
            <pc:docMk/>
            <pc:sldMk cId="1037288891" sldId="272"/>
            <ac:spMk id="7" creationId="{0CC9D0DC-45E0-3C9C-6510-4C668D11A813}"/>
          </ac:spMkLst>
        </pc:spChg>
        <pc:spChg chg="add mod">
          <ac:chgData name="Álvaro Martín Hita" userId="S::a.martinhi.2020@alumnos.urjc.es::faf28bdf-7dd1-4fea-87d7-fbba6e7502ec" providerId="AD" clId="Web-{A434FB15-DF2A-EDE8-1B16-BF7292C1325A}" dt="2023-11-25T19:04:34.973" v="69" actId="14100"/>
          <ac:spMkLst>
            <pc:docMk/>
            <pc:sldMk cId="1037288891" sldId="272"/>
            <ac:spMk id="25" creationId="{B9E1D9FD-6BF6-C3FA-99CF-2E190D311091}"/>
          </ac:spMkLst>
        </pc:spChg>
        <pc:spChg chg="add mod">
          <ac:chgData name="Álvaro Martín Hita" userId="S::a.martinhi.2020@alumnos.urjc.es::faf28bdf-7dd1-4fea-87d7-fbba6e7502ec" providerId="AD" clId="Web-{A434FB15-DF2A-EDE8-1B16-BF7292C1325A}" dt="2023-11-25T19:37:22.397" v="93" actId="1076"/>
          <ac:spMkLst>
            <pc:docMk/>
            <pc:sldMk cId="1037288891" sldId="272"/>
            <ac:spMk id="28" creationId="{09F2A1D5-81CB-753A-C9CE-FFDC71B83E7C}"/>
          </ac:spMkLst>
        </pc:spChg>
        <pc:spChg chg="add mod">
          <ac:chgData name="Álvaro Martín Hita" userId="S::a.martinhi.2020@alumnos.urjc.es::faf28bdf-7dd1-4fea-87d7-fbba6e7502ec" providerId="AD" clId="Web-{A434FB15-DF2A-EDE8-1B16-BF7292C1325A}" dt="2023-11-25T19:37:45.007" v="107" actId="1076"/>
          <ac:spMkLst>
            <pc:docMk/>
            <pc:sldMk cId="1037288891" sldId="272"/>
            <ac:spMk id="29" creationId="{9A19A873-AF7C-2EEF-0203-9350D4FC9145}"/>
          </ac:spMkLst>
        </pc:spChg>
        <pc:picChg chg="add mod ord">
          <ac:chgData name="Álvaro Martín Hita" userId="S::a.martinhi.2020@alumnos.urjc.es::faf28bdf-7dd1-4fea-87d7-fbba6e7502ec" providerId="AD" clId="Web-{A434FB15-DF2A-EDE8-1B16-BF7292C1325A}" dt="2023-11-25T19:19:43.206" v="73" actId="1076"/>
          <ac:picMkLst>
            <pc:docMk/>
            <pc:sldMk cId="1037288891" sldId="272"/>
            <ac:picMk id="26" creationId="{CCA1478E-79CE-5CAC-B020-3AF3116116ED}"/>
          </ac:picMkLst>
        </pc:picChg>
        <pc:picChg chg="add mod">
          <ac:chgData name="Álvaro Martín Hita" userId="S::a.martinhi.2020@alumnos.urjc.es::faf28bdf-7dd1-4fea-87d7-fbba6e7502ec" providerId="AD" clId="Web-{A434FB15-DF2A-EDE8-1B16-BF7292C1325A}" dt="2023-11-25T19:24:57.685" v="79" actId="1076"/>
          <ac:picMkLst>
            <pc:docMk/>
            <pc:sldMk cId="1037288891" sldId="272"/>
            <ac:picMk id="27" creationId="{4287EEA6-431B-50BA-C6AF-23568DC29513}"/>
          </ac:picMkLst>
        </pc:picChg>
      </pc:sldChg>
    </pc:docChg>
  </pc:docChgLst>
  <pc:docChgLst>
    <pc:chgData name="Daniel Hernández Tamayo" userId="S::d.hernandezt.2018@alumnos.urjc.es::afebf2d2-fbc7-48ac-856c-1493b48cf420" providerId="AD" clId="Web-{E939F224-3CE0-4B75-B06E-DD79336E3C17}"/>
    <pc:docChg chg="modSld">
      <pc:chgData name="Daniel Hernández Tamayo" userId="S::d.hernandezt.2018@alumnos.urjc.es::afebf2d2-fbc7-48ac-856c-1493b48cf420" providerId="AD" clId="Web-{E939F224-3CE0-4B75-B06E-DD79336E3C17}" dt="2023-11-25T20:33:31.967" v="2" actId="1076"/>
      <pc:docMkLst>
        <pc:docMk/>
      </pc:docMkLst>
      <pc:sldChg chg="modSp">
        <pc:chgData name="Daniel Hernández Tamayo" userId="S::d.hernandezt.2018@alumnos.urjc.es::afebf2d2-fbc7-48ac-856c-1493b48cf420" providerId="AD" clId="Web-{E939F224-3CE0-4B75-B06E-DD79336E3C17}" dt="2023-11-25T20:33:31.967" v="2" actId="1076"/>
        <pc:sldMkLst>
          <pc:docMk/>
          <pc:sldMk cId="2787744043" sldId="270"/>
        </pc:sldMkLst>
        <pc:spChg chg="mod">
          <ac:chgData name="Daniel Hernández Tamayo" userId="S::d.hernandezt.2018@alumnos.urjc.es::afebf2d2-fbc7-48ac-856c-1493b48cf420" providerId="AD" clId="Web-{E939F224-3CE0-4B75-B06E-DD79336E3C17}" dt="2023-11-25T20:33:31.967" v="2" actId="1076"/>
          <ac:spMkLst>
            <pc:docMk/>
            <pc:sldMk cId="2787744043" sldId="270"/>
            <ac:spMk id="8" creationId="{C8AB6D24-FA49-C959-2E6F-C6AE84E9622A}"/>
          </ac:spMkLst>
        </pc:spChg>
      </pc:sldChg>
    </pc:docChg>
  </pc:docChgLst>
  <pc:docChgLst>
    <pc:chgData name="Daniel Hernández Tamayo" userId="S::d.hernandezt.2018@alumnos.urjc.es::afebf2d2-fbc7-48ac-856c-1493b48cf420" providerId="AD" clId="Web-{1A4E4FBF-AC9B-390F-30FD-36140D0917D0}"/>
    <pc:docChg chg="modSld">
      <pc:chgData name="Daniel Hernández Tamayo" userId="S::d.hernandezt.2018@alumnos.urjc.es::afebf2d2-fbc7-48ac-856c-1493b48cf420" providerId="AD" clId="Web-{1A4E4FBF-AC9B-390F-30FD-36140D0917D0}" dt="2023-11-25T23:34:31.940" v="170" actId="14100"/>
      <pc:docMkLst>
        <pc:docMk/>
      </pc:docMkLst>
      <pc:sldChg chg="addSp delSp modSp">
        <pc:chgData name="Daniel Hernández Tamayo" userId="S::d.hernandezt.2018@alumnos.urjc.es::afebf2d2-fbc7-48ac-856c-1493b48cf420" providerId="AD" clId="Web-{1A4E4FBF-AC9B-390F-30FD-36140D0917D0}" dt="2023-11-25T23:34:31.940" v="170" actId="14100"/>
        <pc:sldMkLst>
          <pc:docMk/>
          <pc:sldMk cId="2787744043" sldId="270"/>
        </pc:sldMkLst>
        <pc:spChg chg="del">
          <ac:chgData name="Daniel Hernández Tamayo" userId="S::d.hernandezt.2018@alumnos.urjc.es::afebf2d2-fbc7-48ac-856c-1493b48cf420" providerId="AD" clId="Web-{1A4E4FBF-AC9B-390F-30FD-36140D0917D0}" dt="2023-11-25T20:55:10.647" v="3"/>
          <ac:spMkLst>
            <pc:docMk/>
            <pc:sldMk cId="2787744043" sldId="270"/>
            <ac:spMk id="7" creationId="{E89DE3C3-A0F5-E5FC-6451-CDBCE4591EC0}"/>
          </ac:spMkLst>
        </pc:spChg>
        <pc:spChg chg="add mod">
          <ac:chgData name="Daniel Hernández Tamayo" userId="S::d.hernandezt.2018@alumnos.urjc.es::afebf2d2-fbc7-48ac-856c-1493b48cf420" providerId="AD" clId="Web-{1A4E4FBF-AC9B-390F-30FD-36140D0917D0}" dt="2023-11-25T23:29:46.164" v="100" actId="1076"/>
          <ac:spMkLst>
            <pc:docMk/>
            <pc:sldMk cId="2787744043" sldId="270"/>
            <ac:spMk id="38" creationId="{0B47C24D-6011-4009-9E20-E3A8C51F35EC}"/>
          </ac:spMkLst>
        </pc:spChg>
        <pc:spChg chg="add del mod">
          <ac:chgData name="Daniel Hernández Tamayo" userId="S::d.hernandezt.2018@alumnos.urjc.es::afebf2d2-fbc7-48ac-856c-1493b48cf420" providerId="AD" clId="Web-{1A4E4FBF-AC9B-390F-30FD-36140D0917D0}" dt="2023-11-25T23:27:43.347" v="57"/>
          <ac:spMkLst>
            <pc:docMk/>
            <pc:sldMk cId="2787744043" sldId="270"/>
            <ac:spMk id="39" creationId="{15BD34D0-4BA2-B17A-8B4B-F9C0575EC094}"/>
          </ac:spMkLst>
        </pc:spChg>
        <pc:spChg chg="add mod">
          <ac:chgData name="Daniel Hernández Tamayo" userId="S::d.hernandezt.2018@alumnos.urjc.es::afebf2d2-fbc7-48ac-856c-1493b48cf420" providerId="AD" clId="Web-{1A4E4FBF-AC9B-390F-30FD-36140D0917D0}" dt="2023-11-25T23:29:46.180" v="101" actId="1076"/>
          <ac:spMkLst>
            <pc:docMk/>
            <pc:sldMk cId="2787744043" sldId="270"/>
            <ac:spMk id="40" creationId="{1D9E0963-4486-2412-AE0B-7C22964C8134}"/>
          </ac:spMkLst>
        </pc:spChg>
        <pc:spChg chg="add mod">
          <ac:chgData name="Daniel Hernández Tamayo" userId="S::d.hernandezt.2018@alumnos.urjc.es::afebf2d2-fbc7-48ac-856c-1493b48cf420" providerId="AD" clId="Web-{1A4E4FBF-AC9B-390F-30FD-36140D0917D0}" dt="2023-11-25T23:29:46.196" v="102" actId="1076"/>
          <ac:spMkLst>
            <pc:docMk/>
            <pc:sldMk cId="2787744043" sldId="270"/>
            <ac:spMk id="41" creationId="{8DD00DA1-90A3-3A62-0320-C46A17E80370}"/>
          </ac:spMkLst>
        </pc:spChg>
        <pc:spChg chg="add mod">
          <ac:chgData name="Daniel Hernández Tamayo" userId="S::d.hernandezt.2018@alumnos.urjc.es::afebf2d2-fbc7-48ac-856c-1493b48cf420" providerId="AD" clId="Web-{1A4E4FBF-AC9B-390F-30FD-36140D0917D0}" dt="2023-11-25T23:29:46.211" v="103" actId="1076"/>
          <ac:spMkLst>
            <pc:docMk/>
            <pc:sldMk cId="2787744043" sldId="270"/>
            <ac:spMk id="42" creationId="{8C56C6FD-A42C-611B-C30B-E9B52741385F}"/>
          </ac:spMkLst>
        </pc:spChg>
        <pc:spChg chg="add mod">
          <ac:chgData name="Daniel Hernández Tamayo" userId="S::d.hernandezt.2018@alumnos.urjc.es::afebf2d2-fbc7-48ac-856c-1493b48cf420" providerId="AD" clId="Web-{1A4E4FBF-AC9B-390F-30FD-36140D0917D0}" dt="2023-11-25T23:29:40.586" v="93" actId="1076"/>
          <ac:spMkLst>
            <pc:docMk/>
            <pc:sldMk cId="2787744043" sldId="270"/>
            <ac:spMk id="43" creationId="{1CA1E091-66E3-C299-9350-FEB0F0EAF0BE}"/>
          </ac:spMkLst>
        </pc:spChg>
        <pc:spChg chg="add mod">
          <ac:chgData name="Daniel Hernández Tamayo" userId="S::d.hernandezt.2018@alumnos.urjc.es::afebf2d2-fbc7-48ac-856c-1493b48cf420" providerId="AD" clId="Web-{1A4E4FBF-AC9B-390F-30FD-36140D0917D0}" dt="2023-11-25T23:29:40.602" v="94" actId="1076"/>
          <ac:spMkLst>
            <pc:docMk/>
            <pc:sldMk cId="2787744043" sldId="270"/>
            <ac:spMk id="44" creationId="{5AE09AC9-B920-E5AE-3E4D-628857E392E2}"/>
          </ac:spMkLst>
        </pc:spChg>
        <pc:spChg chg="add mod">
          <ac:chgData name="Daniel Hernández Tamayo" userId="S::d.hernandezt.2018@alumnos.urjc.es::afebf2d2-fbc7-48ac-856c-1493b48cf420" providerId="AD" clId="Web-{1A4E4FBF-AC9B-390F-30FD-36140D0917D0}" dt="2023-11-25T23:29:40.617" v="95" actId="1076"/>
          <ac:spMkLst>
            <pc:docMk/>
            <pc:sldMk cId="2787744043" sldId="270"/>
            <ac:spMk id="45" creationId="{7B119DF3-F7AB-E208-EB4D-585214F53393}"/>
          </ac:spMkLst>
        </pc:spChg>
        <pc:spChg chg="add mod">
          <ac:chgData name="Daniel Hernández Tamayo" userId="S::d.hernandezt.2018@alumnos.urjc.es::afebf2d2-fbc7-48ac-856c-1493b48cf420" providerId="AD" clId="Web-{1A4E4FBF-AC9B-390F-30FD-36140D0917D0}" dt="2023-11-25T23:29:40.617" v="96" actId="1076"/>
          <ac:spMkLst>
            <pc:docMk/>
            <pc:sldMk cId="2787744043" sldId="270"/>
            <ac:spMk id="46" creationId="{A9F39B74-09C4-EE73-DC20-9FC4096613EA}"/>
          </ac:spMkLst>
        </pc:spChg>
        <pc:spChg chg="add mod">
          <ac:chgData name="Daniel Hernández Tamayo" userId="S::d.hernandezt.2018@alumnos.urjc.es::afebf2d2-fbc7-48ac-856c-1493b48cf420" providerId="AD" clId="Web-{1A4E4FBF-AC9B-390F-30FD-36140D0917D0}" dt="2023-11-25T23:29:59.071" v="109" actId="1076"/>
          <ac:spMkLst>
            <pc:docMk/>
            <pc:sldMk cId="2787744043" sldId="270"/>
            <ac:spMk id="47" creationId="{B2B8188C-A450-F3ED-E6CD-E11442638F47}"/>
          </ac:spMkLst>
        </pc:spChg>
        <pc:spChg chg="add mod">
          <ac:chgData name="Daniel Hernández Tamayo" userId="S::d.hernandezt.2018@alumnos.urjc.es::afebf2d2-fbc7-48ac-856c-1493b48cf420" providerId="AD" clId="Web-{1A4E4FBF-AC9B-390F-30FD-36140D0917D0}" dt="2023-11-25T23:29:59.087" v="110" actId="1076"/>
          <ac:spMkLst>
            <pc:docMk/>
            <pc:sldMk cId="2787744043" sldId="270"/>
            <ac:spMk id="48" creationId="{C6BD4A7E-B2C8-86C6-6445-73D0E3D11151}"/>
          </ac:spMkLst>
        </pc:spChg>
        <pc:spChg chg="add del mod">
          <ac:chgData name="Daniel Hernández Tamayo" userId="S::d.hernandezt.2018@alumnos.urjc.es::afebf2d2-fbc7-48ac-856c-1493b48cf420" providerId="AD" clId="Web-{1A4E4FBF-AC9B-390F-30FD-36140D0917D0}" dt="2023-11-25T23:33:13.844" v="152"/>
          <ac:spMkLst>
            <pc:docMk/>
            <pc:sldMk cId="2787744043" sldId="270"/>
            <ac:spMk id="49" creationId="{9A6B21D9-91C6-C1AC-1FD5-A92CD9011783}"/>
          </ac:spMkLst>
        </pc:spChg>
        <pc:spChg chg="add del mod">
          <ac:chgData name="Daniel Hernández Tamayo" userId="S::d.hernandezt.2018@alumnos.urjc.es::afebf2d2-fbc7-48ac-856c-1493b48cf420" providerId="AD" clId="Web-{1A4E4FBF-AC9B-390F-30FD-36140D0917D0}" dt="2023-11-25T23:33:15.172" v="153"/>
          <ac:spMkLst>
            <pc:docMk/>
            <pc:sldMk cId="2787744043" sldId="270"/>
            <ac:spMk id="50" creationId="{1798B812-A15D-7628-AAA3-92C1C4951C43}"/>
          </ac:spMkLst>
        </pc:spChg>
        <pc:spChg chg="add del mod">
          <ac:chgData name="Daniel Hernández Tamayo" userId="S::d.hernandezt.2018@alumnos.urjc.es::afebf2d2-fbc7-48ac-856c-1493b48cf420" providerId="AD" clId="Web-{1A4E4FBF-AC9B-390F-30FD-36140D0917D0}" dt="2023-11-25T23:31:23.183" v="128"/>
          <ac:spMkLst>
            <pc:docMk/>
            <pc:sldMk cId="2787744043" sldId="270"/>
            <ac:spMk id="51" creationId="{D62F522A-F2C3-01D4-097F-E7780FE62FB5}"/>
          </ac:spMkLst>
        </pc:spChg>
        <pc:spChg chg="add del mod">
          <ac:chgData name="Daniel Hernández Tamayo" userId="S::d.hernandezt.2018@alumnos.urjc.es::afebf2d2-fbc7-48ac-856c-1493b48cf420" providerId="AD" clId="Web-{1A4E4FBF-AC9B-390F-30FD-36140D0917D0}" dt="2023-11-25T23:31:33.231" v="130"/>
          <ac:spMkLst>
            <pc:docMk/>
            <pc:sldMk cId="2787744043" sldId="270"/>
            <ac:spMk id="52" creationId="{EE2EB40E-88E8-C0C9-9C10-AE4019379D75}"/>
          </ac:spMkLst>
        </pc:spChg>
        <pc:spChg chg="add del mod">
          <ac:chgData name="Daniel Hernández Tamayo" userId="S::d.hernandezt.2018@alumnos.urjc.es::afebf2d2-fbc7-48ac-856c-1493b48cf420" providerId="AD" clId="Web-{1A4E4FBF-AC9B-390F-30FD-36140D0917D0}" dt="2023-11-25T23:32:09.373" v="137"/>
          <ac:spMkLst>
            <pc:docMk/>
            <pc:sldMk cId="2787744043" sldId="270"/>
            <ac:spMk id="53" creationId="{812A1191-0369-91BA-76DC-5D1518276A15}"/>
          </ac:spMkLst>
        </pc:spChg>
        <pc:spChg chg="add mod">
          <ac:chgData name="Daniel Hernández Tamayo" userId="S::d.hernandezt.2018@alumnos.urjc.es::afebf2d2-fbc7-48ac-856c-1493b48cf420" providerId="AD" clId="Web-{1A4E4FBF-AC9B-390F-30FD-36140D0917D0}" dt="2023-11-25T23:33:27.657" v="156" actId="1076"/>
          <ac:spMkLst>
            <pc:docMk/>
            <pc:sldMk cId="2787744043" sldId="270"/>
            <ac:spMk id="55" creationId="{5A6FBDC3-CD36-CF0E-4CD9-CAA2E4A8E30E}"/>
          </ac:spMkLst>
        </pc:spChg>
        <pc:spChg chg="add mod">
          <ac:chgData name="Daniel Hernández Tamayo" userId="S::d.hernandezt.2018@alumnos.urjc.es::afebf2d2-fbc7-48ac-856c-1493b48cf420" providerId="AD" clId="Web-{1A4E4FBF-AC9B-390F-30FD-36140D0917D0}" dt="2023-11-25T23:33:45.845" v="162" actId="1076"/>
          <ac:spMkLst>
            <pc:docMk/>
            <pc:sldMk cId="2787744043" sldId="270"/>
            <ac:spMk id="56" creationId="{34BD6B72-768D-76A8-F1EC-33AB7042A7DD}"/>
          </ac:spMkLst>
        </pc:spChg>
        <pc:spChg chg="add mod">
          <ac:chgData name="Daniel Hernández Tamayo" userId="S::d.hernandezt.2018@alumnos.urjc.es::afebf2d2-fbc7-48ac-856c-1493b48cf420" providerId="AD" clId="Web-{1A4E4FBF-AC9B-390F-30FD-36140D0917D0}" dt="2023-11-25T23:34:09.221" v="164" actId="14100"/>
          <ac:spMkLst>
            <pc:docMk/>
            <pc:sldMk cId="2787744043" sldId="270"/>
            <ac:spMk id="57" creationId="{5CC06119-BC31-5961-9470-CEA058D54443}"/>
          </ac:spMkLst>
        </pc:spChg>
        <pc:spChg chg="add mod">
          <ac:chgData name="Daniel Hernández Tamayo" userId="S::d.hernandezt.2018@alumnos.urjc.es::afebf2d2-fbc7-48ac-856c-1493b48cf420" providerId="AD" clId="Web-{1A4E4FBF-AC9B-390F-30FD-36140D0917D0}" dt="2023-11-25T23:34:31.940" v="170" actId="14100"/>
          <ac:spMkLst>
            <pc:docMk/>
            <pc:sldMk cId="2787744043" sldId="270"/>
            <ac:spMk id="58" creationId="{208C632A-FA4C-D02B-4AC9-780F03F596B8}"/>
          </ac:spMkLst>
        </pc:spChg>
        <pc:graphicFrameChg chg="add del mod modGraphic">
          <ac:chgData name="Daniel Hernández Tamayo" userId="S::d.hernandezt.2018@alumnos.urjc.es::afebf2d2-fbc7-48ac-856c-1493b48cf420" providerId="AD" clId="Web-{1A4E4FBF-AC9B-390F-30FD-36140D0917D0}" dt="2023-11-25T23:27:14.456" v="52"/>
          <ac:graphicFrameMkLst>
            <pc:docMk/>
            <pc:sldMk cId="2787744043" sldId="270"/>
            <ac:graphicFrameMk id="29" creationId="{7FA537D0-66AB-C403-A118-4FDF67E49CDF}"/>
          </ac:graphicFrameMkLst>
        </pc:graphicFrameChg>
        <pc:picChg chg="add mod">
          <ac:chgData name="Daniel Hernández Tamayo" userId="S::d.hernandezt.2018@alumnos.urjc.es::afebf2d2-fbc7-48ac-856c-1493b48cf420" providerId="AD" clId="Web-{1A4E4FBF-AC9B-390F-30FD-36140D0917D0}" dt="2023-11-25T23:29:46.133" v="98" actId="1076"/>
          <ac:picMkLst>
            <pc:docMk/>
            <pc:sldMk cId="2787744043" sldId="270"/>
            <ac:picMk id="7" creationId="{3C81A2FA-0A05-8FEF-F34C-0D1F3CB17A4F}"/>
          </ac:picMkLst>
        </pc:picChg>
        <pc:picChg chg="add mod">
          <ac:chgData name="Daniel Hernández Tamayo" userId="S::d.hernandezt.2018@alumnos.urjc.es::afebf2d2-fbc7-48ac-856c-1493b48cf420" providerId="AD" clId="Web-{1A4E4FBF-AC9B-390F-30FD-36140D0917D0}" dt="2023-11-25T23:29:46.149" v="99" actId="1076"/>
          <ac:picMkLst>
            <pc:docMk/>
            <pc:sldMk cId="2787744043" sldId="270"/>
            <ac:picMk id="24" creationId="{5926E1EA-35DA-2C0A-9517-26ED86C42150}"/>
          </ac:picMkLst>
        </pc:picChg>
        <pc:picChg chg="add mod">
          <ac:chgData name="Daniel Hernández Tamayo" userId="S::d.hernandezt.2018@alumnos.urjc.es::afebf2d2-fbc7-48ac-856c-1493b48cf420" providerId="AD" clId="Web-{1A4E4FBF-AC9B-390F-30FD-36140D0917D0}" dt="2023-11-25T23:29:46.117" v="97" actId="1076"/>
          <ac:picMkLst>
            <pc:docMk/>
            <pc:sldMk cId="2787744043" sldId="270"/>
            <ac:picMk id="25" creationId="{94856C34-5154-E355-9656-024A13B53DF8}"/>
          </ac:picMkLst>
        </pc:picChg>
        <pc:picChg chg="add mod">
          <ac:chgData name="Daniel Hernández Tamayo" userId="S::d.hernandezt.2018@alumnos.urjc.es::afebf2d2-fbc7-48ac-856c-1493b48cf420" providerId="AD" clId="Web-{1A4E4FBF-AC9B-390F-30FD-36140D0917D0}" dt="2023-11-25T23:29:40.555" v="91" actId="1076"/>
          <ac:picMkLst>
            <pc:docMk/>
            <pc:sldMk cId="2787744043" sldId="270"/>
            <ac:picMk id="26" creationId="{5157BD85-4964-BC33-1FFC-7084FA0DA9CE}"/>
          </ac:picMkLst>
        </pc:picChg>
        <pc:picChg chg="add mod">
          <ac:chgData name="Daniel Hernández Tamayo" userId="S::d.hernandezt.2018@alumnos.urjc.es::afebf2d2-fbc7-48ac-856c-1493b48cf420" providerId="AD" clId="Web-{1A4E4FBF-AC9B-390F-30FD-36140D0917D0}" dt="2023-11-25T23:29:40.570" v="92" actId="1076"/>
          <ac:picMkLst>
            <pc:docMk/>
            <pc:sldMk cId="2787744043" sldId="270"/>
            <ac:picMk id="27" creationId="{9D61F0D8-74DA-82F6-F3BE-AE5D581B7474}"/>
          </ac:picMkLst>
        </pc:picChg>
        <pc:picChg chg="add mod">
          <ac:chgData name="Daniel Hernández Tamayo" userId="S::d.hernandezt.2018@alumnos.urjc.es::afebf2d2-fbc7-48ac-856c-1493b48cf420" providerId="AD" clId="Web-{1A4E4FBF-AC9B-390F-30FD-36140D0917D0}" dt="2023-11-25T23:30:00.759" v="111" actId="1076"/>
          <ac:picMkLst>
            <pc:docMk/>
            <pc:sldMk cId="2787744043" sldId="270"/>
            <ac:picMk id="28" creationId="{5ABA9E7B-CD78-20D3-543A-C5985D7A9860}"/>
          </ac:picMkLst>
        </pc:picChg>
        <pc:cxnChg chg="add del mod">
          <ac:chgData name="Daniel Hernández Tamayo" userId="S::d.hernandezt.2018@alumnos.urjc.es::afebf2d2-fbc7-48ac-856c-1493b48cf420" providerId="AD" clId="Web-{1A4E4FBF-AC9B-390F-30FD-36140D0917D0}" dt="2023-11-25T23:32:29.201" v="144"/>
          <ac:cxnSpMkLst>
            <pc:docMk/>
            <pc:sldMk cId="2787744043" sldId="270"/>
            <ac:cxnSpMk id="54" creationId="{E04C9300-2B60-EE96-2BC6-9E8A34F4F834}"/>
          </ac:cxnSpMkLst>
        </pc:cxnChg>
      </pc:sldChg>
    </pc:docChg>
  </pc:docChgLst>
  <pc:docChgLst>
    <pc:chgData name="Alejandro Asensio Pérez" userId="9ee3e9cb-adc4-4248-a817-9d4b4b845cd7" providerId="ADAL" clId="{1771CEFF-4191-4672-A7FD-2328B602D59F}"/>
    <pc:docChg chg="undo custSel modSld">
      <pc:chgData name="Alejandro Asensio Pérez" userId="9ee3e9cb-adc4-4248-a817-9d4b4b845cd7" providerId="ADAL" clId="{1771CEFF-4191-4672-A7FD-2328B602D59F}" dt="2023-11-25T11:59:17.964" v="2412" actId="20577"/>
      <pc:docMkLst>
        <pc:docMk/>
      </pc:docMkLst>
      <pc:sldChg chg="modSp mod">
        <pc:chgData name="Alejandro Asensio Pérez" userId="9ee3e9cb-adc4-4248-a817-9d4b4b845cd7" providerId="ADAL" clId="{1771CEFF-4191-4672-A7FD-2328B602D59F}" dt="2023-11-25T11:39:17.193" v="1671" actId="27636"/>
        <pc:sldMkLst>
          <pc:docMk/>
          <pc:sldMk cId="4141126302" sldId="261"/>
        </pc:sldMkLst>
        <pc:spChg chg="mod">
          <ac:chgData name="Alejandro Asensio Pérez" userId="9ee3e9cb-adc4-4248-a817-9d4b4b845cd7" providerId="ADAL" clId="{1771CEFF-4191-4672-A7FD-2328B602D59F}" dt="2023-11-25T11:39:17.193" v="1671" actId="27636"/>
          <ac:spMkLst>
            <pc:docMk/>
            <pc:sldMk cId="4141126302" sldId="261"/>
            <ac:spMk id="2" creationId="{F8183936-F078-F6A4-A9E9-3D2513A59842}"/>
          </ac:spMkLst>
        </pc:spChg>
      </pc:sldChg>
      <pc:sldChg chg="addSp delSp modSp mod modNotesTx">
        <pc:chgData name="Alejandro Asensio Pérez" userId="9ee3e9cb-adc4-4248-a817-9d4b4b845cd7" providerId="ADAL" clId="{1771CEFF-4191-4672-A7FD-2328B602D59F}" dt="2023-11-25T11:59:17.964" v="2412" actId="20577"/>
        <pc:sldMkLst>
          <pc:docMk/>
          <pc:sldMk cId="3599793625" sldId="265"/>
        </pc:sldMkLst>
        <pc:spChg chg="del">
          <ac:chgData name="Alejandro Asensio Pérez" userId="9ee3e9cb-adc4-4248-a817-9d4b4b845cd7" providerId="ADAL" clId="{1771CEFF-4191-4672-A7FD-2328B602D59F}" dt="2023-11-25T06:56:43.428" v="0"/>
          <ac:spMkLst>
            <pc:docMk/>
            <pc:sldMk cId="3599793625" sldId="265"/>
            <ac:spMk id="5" creationId="{D6317EC8-D17F-4099-2E54-D17A81922AE7}"/>
          </ac:spMkLst>
        </pc:spChg>
        <pc:spChg chg="mod">
          <ac:chgData name="Alejandro Asensio Pérez" userId="9ee3e9cb-adc4-4248-a817-9d4b4b845cd7" providerId="ADAL" clId="{1771CEFF-4191-4672-A7FD-2328B602D59F}" dt="2023-11-25T11:59:17.964" v="2412" actId="20577"/>
          <ac:spMkLst>
            <pc:docMk/>
            <pc:sldMk cId="3599793625" sldId="265"/>
            <ac:spMk id="6" creationId="{6C9A2F6A-A15A-9418-F43D-C5B8F2722844}"/>
          </ac:spMkLst>
        </pc:spChg>
        <pc:picChg chg="add mod">
          <ac:chgData name="Alejandro Asensio Pérez" userId="9ee3e9cb-adc4-4248-a817-9d4b4b845cd7" providerId="ADAL" clId="{1771CEFF-4191-4672-A7FD-2328B602D59F}" dt="2023-11-25T07:14:39.937" v="134" actId="1440"/>
          <ac:picMkLst>
            <pc:docMk/>
            <pc:sldMk cId="3599793625" sldId="265"/>
            <ac:picMk id="25" creationId="{B5E6D093-9424-2F67-4361-87BD4D6C02F8}"/>
          </ac:picMkLst>
        </pc:picChg>
        <pc:picChg chg="add mod">
          <ac:chgData name="Alejandro Asensio Pérez" userId="9ee3e9cb-adc4-4248-a817-9d4b4b845cd7" providerId="ADAL" clId="{1771CEFF-4191-4672-A7FD-2328B602D59F}" dt="2023-11-25T11:46:07.061" v="1672" actId="14826"/>
          <ac:picMkLst>
            <pc:docMk/>
            <pc:sldMk cId="3599793625" sldId="265"/>
            <ac:picMk id="27" creationId="{BD9573FC-DB50-6E58-9F43-8A974A63DE5A}"/>
          </ac:picMkLst>
        </pc:picChg>
      </pc:sldChg>
    </pc:docChg>
  </pc:docChgLst>
  <pc:docChgLst>
    <pc:chgData name="Sergio Montes Veredas" userId="S::s.montesv.2018@alumnos.urjc.es::769e2a79-43e4-4f3c-90ee-99d0d02eee52" providerId="AD" clId="Web-{8474F22B-2E0B-4231-B827-A4841C3FD6D2}"/>
    <pc:docChg chg="modSld">
      <pc:chgData name="Sergio Montes Veredas" userId="S::s.montesv.2018@alumnos.urjc.es::769e2a79-43e4-4f3c-90ee-99d0d02eee52" providerId="AD" clId="Web-{8474F22B-2E0B-4231-B827-A4841C3FD6D2}" dt="2023-11-25T19:32:40.444" v="1" actId="20577"/>
      <pc:docMkLst>
        <pc:docMk/>
      </pc:docMkLst>
      <pc:sldChg chg="modSp">
        <pc:chgData name="Sergio Montes Veredas" userId="S::s.montesv.2018@alumnos.urjc.es::769e2a79-43e4-4f3c-90ee-99d0d02eee52" providerId="AD" clId="Web-{8474F22B-2E0B-4231-B827-A4841C3FD6D2}" dt="2023-11-25T19:32:40.444" v="1" actId="20577"/>
        <pc:sldMkLst>
          <pc:docMk/>
          <pc:sldMk cId="2375426457" sldId="266"/>
        </pc:sldMkLst>
        <pc:spChg chg="mod">
          <ac:chgData name="Sergio Montes Veredas" userId="S::s.montesv.2018@alumnos.urjc.es::769e2a79-43e4-4f3c-90ee-99d0d02eee52" providerId="AD" clId="Web-{8474F22B-2E0B-4231-B827-A4841C3FD6D2}" dt="2023-11-25T19:32:40.444" v="1" actId="20577"/>
          <ac:spMkLst>
            <pc:docMk/>
            <pc:sldMk cId="2375426457" sldId="266"/>
            <ac:spMk id="5" creationId="{7DCAB8AF-0B74-4730-9474-F0BB6CDFE141}"/>
          </ac:spMkLst>
        </pc:spChg>
      </pc:sldChg>
    </pc:docChg>
  </pc:docChgLst>
  <pc:docChgLst>
    <pc:chgData name="Adrián Rubio Garrido" userId="S::a.rubio.2020@alumnos.urjc.es::2b9a5a0e-9085-4b5a-868e-56bbb99c1430" providerId="AD" clId="Web-{F27E4A86-DB0D-3359-236F-548CAE2787D4}"/>
    <pc:docChg chg="addSld delSld modSld">
      <pc:chgData name="Adrián Rubio Garrido" userId="S::a.rubio.2020@alumnos.urjc.es::2b9a5a0e-9085-4b5a-868e-56bbb99c1430" providerId="AD" clId="Web-{F27E4A86-DB0D-3359-236F-548CAE2787D4}" dt="2023-11-26T13:06:59.632" v="382" actId="20577"/>
      <pc:docMkLst>
        <pc:docMk/>
      </pc:docMkLst>
      <pc:sldChg chg="addSp delSp modSp">
        <pc:chgData name="Adrián Rubio Garrido" userId="S::a.rubio.2020@alumnos.urjc.es::2b9a5a0e-9085-4b5a-868e-56bbb99c1430" providerId="AD" clId="Web-{F27E4A86-DB0D-3359-236F-548CAE2787D4}" dt="2023-11-26T13:06:59.632" v="382" actId="20577"/>
        <pc:sldMkLst>
          <pc:docMk/>
          <pc:sldMk cId="4287899289" sldId="263"/>
        </pc:sldMkLst>
        <pc:spChg chg="del mod">
          <ac:chgData name="Adrián Rubio Garrido" userId="S::a.rubio.2020@alumnos.urjc.es::2b9a5a0e-9085-4b5a-868e-56bbb99c1430" providerId="AD" clId="Web-{F27E4A86-DB0D-3359-236F-548CAE2787D4}" dt="2023-11-26T12:28:02.042" v="2"/>
          <ac:spMkLst>
            <pc:docMk/>
            <pc:sldMk cId="4287899289" sldId="263"/>
            <ac:spMk id="5" creationId="{3E1BB5CB-EB0E-B774-387A-F299E831ECE4}"/>
          </ac:spMkLst>
        </pc:spChg>
        <pc:spChg chg="mod">
          <ac:chgData name="Adrián Rubio Garrido" userId="S::a.rubio.2020@alumnos.urjc.es::2b9a5a0e-9085-4b5a-868e-56bbb99c1430" providerId="AD" clId="Web-{F27E4A86-DB0D-3359-236F-548CAE2787D4}" dt="2023-11-26T12:38:45.171" v="205" actId="20577"/>
          <ac:spMkLst>
            <pc:docMk/>
            <pc:sldMk cId="4287899289" sldId="263"/>
            <ac:spMk id="6" creationId="{C7D9C9D8-3A9B-4085-4BEA-E8B124A29DF4}"/>
          </ac:spMkLst>
        </pc:spChg>
        <pc:spChg chg="add mod">
          <ac:chgData name="Adrián Rubio Garrido" userId="S::a.rubio.2020@alumnos.urjc.es::2b9a5a0e-9085-4b5a-868e-56bbb99c1430" providerId="AD" clId="Web-{F27E4A86-DB0D-3359-236F-548CAE2787D4}" dt="2023-11-26T12:38:39.468" v="203" actId="1076"/>
          <ac:spMkLst>
            <pc:docMk/>
            <pc:sldMk cId="4287899289" sldId="263"/>
            <ac:spMk id="25" creationId="{9AB68CF8-2C57-C437-1385-1C3088AF2489}"/>
          </ac:spMkLst>
        </pc:spChg>
        <pc:spChg chg="add mod">
          <ac:chgData name="Adrián Rubio Garrido" userId="S::a.rubio.2020@alumnos.urjc.es::2b9a5a0e-9085-4b5a-868e-56bbb99c1430" providerId="AD" clId="Web-{F27E4A86-DB0D-3359-236F-548CAE2787D4}" dt="2023-11-26T12:42:34.022" v="280" actId="20577"/>
          <ac:spMkLst>
            <pc:docMk/>
            <pc:sldMk cId="4287899289" sldId="263"/>
            <ac:spMk id="26" creationId="{1EA98039-3872-3446-B243-C6CF2FB9804B}"/>
          </ac:spMkLst>
        </pc:spChg>
        <pc:spChg chg="add mod">
          <ac:chgData name="Adrián Rubio Garrido" userId="S::a.rubio.2020@alumnos.urjc.es::2b9a5a0e-9085-4b5a-868e-56bbb99c1430" providerId="AD" clId="Web-{F27E4A86-DB0D-3359-236F-548CAE2787D4}" dt="2023-11-26T12:47:09.094" v="324" actId="1076"/>
          <ac:spMkLst>
            <pc:docMk/>
            <pc:sldMk cId="4287899289" sldId="263"/>
            <ac:spMk id="27" creationId="{FCDADAC1-BDEA-1A54-3CF7-5F276FBF9AEF}"/>
          </ac:spMkLst>
        </pc:spChg>
        <pc:spChg chg="add mod">
          <ac:chgData name="Adrián Rubio Garrido" userId="S::a.rubio.2020@alumnos.urjc.es::2b9a5a0e-9085-4b5a-868e-56bbb99c1430" providerId="AD" clId="Web-{F27E4A86-DB0D-3359-236F-548CAE2787D4}" dt="2023-11-26T12:47:21.141" v="327" actId="1076"/>
          <ac:spMkLst>
            <pc:docMk/>
            <pc:sldMk cId="4287899289" sldId="263"/>
            <ac:spMk id="28" creationId="{8072F0DD-F10B-1A2B-CA83-00D3B468C74F}"/>
          </ac:spMkLst>
        </pc:spChg>
        <pc:spChg chg="add mod">
          <ac:chgData name="Adrián Rubio Garrido" userId="S::a.rubio.2020@alumnos.urjc.es::2b9a5a0e-9085-4b5a-868e-56bbb99c1430" providerId="AD" clId="Web-{F27E4A86-DB0D-3359-236F-548CAE2787D4}" dt="2023-11-26T12:47:09.109" v="325" actId="1076"/>
          <ac:spMkLst>
            <pc:docMk/>
            <pc:sldMk cId="4287899289" sldId="263"/>
            <ac:spMk id="29" creationId="{D1F794C4-E5DC-C149-6CFE-86F6F09F48A9}"/>
          </ac:spMkLst>
        </pc:spChg>
        <pc:spChg chg="add del mod">
          <ac:chgData name="Adrián Rubio Garrido" userId="S::a.rubio.2020@alumnos.urjc.es::2b9a5a0e-9085-4b5a-868e-56bbb99c1430" providerId="AD" clId="Web-{F27E4A86-DB0D-3359-236F-548CAE2787D4}" dt="2023-11-26T12:49:52.599" v="347"/>
          <ac:spMkLst>
            <pc:docMk/>
            <pc:sldMk cId="4287899289" sldId="263"/>
            <ac:spMk id="40" creationId="{9FF63ED9-68DD-F706-EA6D-E09E84C513B2}"/>
          </ac:spMkLst>
        </pc:spChg>
        <pc:spChg chg="add mod">
          <ac:chgData name="Adrián Rubio Garrido" userId="S::a.rubio.2020@alumnos.urjc.es::2b9a5a0e-9085-4b5a-868e-56bbb99c1430" providerId="AD" clId="Web-{F27E4A86-DB0D-3359-236F-548CAE2787D4}" dt="2023-11-26T13:06:55.507" v="380" actId="20577"/>
          <ac:spMkLst>
            <pc:docMk/>
            <pc:sldMk cId="4287899289" sldId="263"/>
            <ac:spMk id="41" creationId="{F3DA34BF-397D-0CC1-C3AB-8A93380184BC}"/>
          </ac:spMkLst>
        </pc:spChg>
        <pc:spChg chg="add mod">
          <ac:chgData name="Adrián Rubio Garrido" userId="S::a.rubio.2020@alumnos.urjc.es::2b9a5a0e-9085-4b5a-868e-56bbb99c1430" providerId="AD" clId="Web-{F27E4A86-DB0D-3359-236F-548CAE2787D4}" dt="2023-11-26T13:06:59.632" v="382" actId="20577"/>
          <ac:spMkLst>
            <pc:docMk/>
            <pc:sldMk cId="4287899289" sldId="263"/>
            <ac:spMk id="42" creationId="{EE7685B6-5A7A-76F7-4B96-5E9A15157D09}"/>
          </ac:spMkLst>
        </pc:spChg>
        <pc:picChg chg="add del mod ord">
          <ac:chgData name="Adrián Rubio Garrido" userId="S::a.rubio.2020@alumnos.urjc.es::2b9a5a0e-9085-4b5a-868e-56bbb99c1430" providerId="AD" clId="Web-{F27E4A86-DB0D-3359-236F-548CAE2787D4}" dt="2023-11-26T12:49:49.692" v="346"/>
          <ac:picMkLst>
            <pc:docMk/>
            <pc:sldMk cId="4287899289" sldId="263"/>
            <ac:picMk id="24" creationId="{55AC9EEE-33AB-3C9F-2739-DEB510CA6416}"/>
          </ac:picMkLst>
        </pc:picChg>
        <pc:picChg chg="add mod">
          <ac:chgData name="Adrián Rubio Garrido" userId="S::a.rubio.2020@alumnos.urjc.es::2b9a5a0e-9085-4b5a-868e-56bbb99c1430" providerId="AD" clId="Web-{F27E4A86-DB0D-3359-236F-548CAE2787D4}" dt="2023-11-26T12:46:58.656" v="321" actId="1076"/>
          <ac:picMkLst>
            <pc:docMk/>
            <pc:sldMk cId="4287899289" sldId="263"/>
            <ac:picMk id="30" creationId="{5152B19F-8D03-6E01-CD6B-EDA6714EAF3C}"/>
          </ac:picMkLst>
        </pc:picChg>
        <pc:picChg chg="add mod">
          <ac:chgData name="Adrián Rubio Garrido" userId="S::a.rubio.2020@alumnos.urjc.es::2b9a5a0e-9085-4b5a-868e-56bbb99c1430" providerId="AD" clId="Web-{F27E4A86-DB0D-3359-236F-548CAE2787D4}" dt="2023-11-26T12:44:39.558" v="304" actId="1076"/>
          <ac:picMkLst>
            <pc:docMk/>
            <pc:sldMk cId="4287899289" sldId="263"/>
            <ac:picMk id="31" creationId="{92671F7D-E06D-BAE0-D6DF-1FE2A9B0AF46}"/>
          </ac:picMkLst>
        </pc:picChg>
        <pc:picChg chg="add mod">
          <ac:chgData name="Adrián Rubio Garrido" userId="S::a.rubio.2020@alumnos.urjc.es::2b9a5a0e-9085-4b5a-868e-56bbb99c1430" providerId="AD" clId="Web-{F27E4A86-DB0D-3359-236F-548CAE2787D4}" dt="2023-11-26T12:46:14.764" v="312" actId="1076"/>
          <ac:picMkLst>
            <pc:docMk/>
            <pc:sldMk cId="4287899289" sldId="263"/>
            <ac:picMk id="32" creationId="{7F4D2213-390C-95BE-A4B3-B99894280095}"/>
          </ac:picMkLst>
        </pc:picChg>
        <pc:picChg chg="add mod">
          <ac:chgData name="Adrián Rubio Garrido" userId="S::a.rubio.2020@alumnos.urjc.es::2b9a5a0e-9085-4b5a-868e-56bbb99c1430" providerId="AD" clId="Web-{F27E4A86-DB0D-3359-236F-548CAE2787D4}" dt="2023-11-26T12:46:51.859" v="319" actId="1076"/>
          <ac:picMkLst>
            <pc:docMk/>
            <pc:sldMk cId="4287899289" sldId="263"/>
            <ac:picMk id="33" creationId="{A17A3E2D-EA26-2627-4295-2BE2F59AF177}"/>
          </ac:picMkLst>
        </pc:picChg>
        <pc:picChg chg="add mod">
          <ac:chgData name="Adrián Rubio Garrido" userId="S::a.rubio.2020@alumnos.urjc.es::2b9a5a0e-9085-4b5a-868e-56bbb99c1430" providerId="AD" clId="Web-{F27E4A86-DB0D-3359-236F-548CAE2787D4}" dt="2023-11-26T12:46:55.296" v="320" actId="1076"/>
          <ac:picMkLst>
            <pc:docMk/>
            <pc:sldMk cId="4287899289" sldId="263"/>
            <ac:picMk id="34" creationId="{63BA9245-46E4-DC21-CAE2-D2FFE7C204A1}"/>
          </ac:picMkLst>
        </pc:picChg>
        <pc:picChg chg="add mod">
          <ac:chgData name="Adrián Rubio Garrido" userId="S::a.rubio.2020@alumnos.urjc.es::2b9a5a0e-9085-4b5a-868e-56bbb99c1430" providerId="AD" clId="Web-{F27E4A86-DB0D-3359-236F-548CAE2787D4}" dt="2023-11-26T12:49:31.707" v="345" actId="1076"/>
          <ac:picMkLst>
            <pc:docMk/>
            <pc:sldMk cId="4287899289" sldId="263"/>
            <ac:picMk id="35" creationId="{92E81D16-1C0A-D8DD-3FE4-9BE7ADBA6B86}"/>
          </ac:picMkLst>
        </pc:picChg>
        <pc:picChg chg="add mod">
          <ac:chgData name="Adrián Rubio Garrido" userId="S::a.rubio.2020@alumnos.urjc.es::2b9a5a0e-9085-4b5a-868e-56bbb99c1430" providerId="AD" clId="Web-{F27E4A86-DB0D-3359-236F-548CAE2787D4}" dt="2023-11-26T12:48:48.940" v="335" actId="1076"/>
          <ac:picMkLst>
            <pc:docMk/>
            <pc:sldMk cId="4287899289" sldId="263"/>
            <ac:picMk id="36" creationId="{32FFF630-9915-3928-4326-6CA58EC02E93}"/>
          </ac:picMkLst>
        </pc:picChg>
        <pc:picChg chg="add del mod">
          <ac:chgData name="Adrián Rubio Garrido" userId="S::a.rubio.2020@alumnos.urjc.es::2b9a5a0e-9085-4b5a-868e-56bbb99c1430" providerId="AD" clId="Web-{F27E4A86-DB0D-3359-236F-548CAE2787D4}" dt="2023-11-26T12:49:18.848" v="339"/>
          <ac:picMkLst>
            <pc:docMk/>
            <pc:sldMk cId="4287899289" sldId="263"/>
            <ac:picMk id="37" creationId="{46050CCD-9F1B-FBEA-996E-170406734348}"/>
          </ac:picMkLst>
        </pc:picChg>
        <pc:picChg chg="add mod">
          <ac:chgData name="Adrián Rubio Garrido" userId="S::a.rubio.2020@alumnos.urjc.es::2b9a5a0e-9085-4b5a-868e-56bbb99c1430" providerId="AD" clId="Web-{F27E4A86-DB0D-3359-236F-548CAE2787D4}" dt="2023-11-26T12:49:26.426" v="343" actId="1076"/>
          <ac:picMkLst>
            <pc:docMk/>
            <pc:sldMk cId="4287899289" sldId="263"/>
            <ac:picMk id="38" creationId="{C719FDAE-8841-A36B-858D-9F38381AAD6B}"/>
          </ac:picMkLst>
        </pc:picChg>
      </pc:sldChg>
      <pc:sldChg chg="new del">
        <pc:chgData name="Adrián Rubio Garrido" userId="S::a.rubio.2020@alumnos.urjc.es::2b9a5a0e-9085-4b5a-868e-56bbb99c1430" providerId="AD" clId="Web-{F27E4A86-DB0D-3359-236F-548CAE2787D4}" dt="2023-11-26T12:31:22.861" v="25"/>
        <pc:sldMkLst>
          <pc:docMk/>
          <pc:sldMk cId="1579293107" sldId="275"/>
        </pc:sldMkLst>
      </pc:sldChg>
    </pc:docChg>
  </pc:docChgLst>
  <pc:docChgLst>
    <pc:chgData name="Álvaro Martín Hita" userId="S::a.martinhi.2020@alumnos.urjc.es::faf28bdf-7dd1-4fea-87d7-fbba6e7502ec" providerId="AD" clId="Web-{BD7C6EE0-3659-C3D0-9782-4FC9267D7688}"/>
    <pc:docChg chg="modSld">
      <pc:chgData name="Álvaro Martín Hita" userId="S::a.martinhi.2020@alumnos.urjc.es::faf28bdf-7dd1-4fea-87d7-fbba6e7502ec" providerId="AD" clId="Web-{BD7C6EE0-3659-C3D0-9782-4FC9267D7688}" dt="2023-11-26T11:17:01.757" v="1162" actId="20577"/>
      <pc:docMkLst>
        <pc:docMk/>
      </pc:docMkLst>
      <pc:sldChg chg="addSp delSp modSp modNotes">
        <pc:chgData name="Álvaro Martín Hita" userId="S::a.martinhi.2020@alumnos.urjc.es::faf28bdf-7dd1-4fea-87d7-fbba6e7502ec" providerId="AD" clId="Web-{BD7C6EE0-3659-C3D0-9782-4FC9267D7688}" dt="2023-11-26T11:17:01.757" v="1162" actId="20577"/>
        <pc:sldMkLst>
          <pc:docMk/>
          <pc:sldMk cId="1037288891" sldId="272"/>
        </pc:sldMkLst>
        <pc:spChg chg="add del mod">
          <ac:chgData name="Álvaro Martín Hita" userId="S::a.martinhi.2020@alumnos.urjc.es::faf28bdf-7dd1-4fea-87d7-fbba6e7502ec" providerId="AD" clId="Web-{BD7C6EE0-3659-C3D0-9782-4FC9267D7688}" dt="2023-11-26T11:09:40.567" v="1130"/>
          <ac:spMkLst>
            <pc:docMk/>
            <pc:sldMk cId="1037288891" sldId="272"/>
            <ac:spMk id="24" creationId="{28322FD5-D8BD-F14A-1F68-492F82DFEEEC}"/>
          </ac:spMkLst>
        </pc:spChg>
        <pc:spChg chg="mod">
          <ac:chgData name="Álvaro Martín Hita" userId="S::a.martinhi.2020@alumnos.urjc.es::faf28bdf-7dd1-4fea-87d7-fbba6e7502ec" providerId="AD" clId="Web-{BD7C6EE0-3659-C3D0-9782-4FC9267D7688}" dt="2023-11-26T11:17:01.757" v="1162" actId="20577"/>
          <ac:spMkLst>
            <pc:docMk/>
            <pc:sldMk cId="1037288891" sldId="272"/>
            <ac:spMk id="25" creationId="{B9E1D9FD-6BF6-C3FA-99CF-2E190D311091}"/>
          </ac:spMkLst>
        </pc:spChg>
        <pc:spChg chg="mod ord">
          <ac:chgData name="Álvaro Martín Hita" userId="S::a.martinhi.2020@alumnos.urjc.es::faf28bdf-7dd1-4fea-87d7-fbba6e7502ec" providerId="AD" clId="Web-{BD7C6EE0-3659-C3D0-9782-4FC9267D7688}" dt="2023-11-26T11:10:07.318" v="1136" actId="1076"/>
          <ac:spMkLst>
            <pc:docMk/>
            <pc:sldMk cId="1037288891" sldId="272"/>
            <ac:spMk id="28" creationId="{09F2A1D5-81CB-753A-C9CE-FFDC71B83E7C}"/>
          </ac:spMkLst>
        </pc:spChg>
        <pc:spChg chg="mod ord">
          <ac:chgData name="Álvaro Martín Hita" userId="S::a.martinhi.2020@alumnos.urjc.es::faf28bdf-7dd1-4fea-87d7-fbba6e7502ec" providerId="AD" clId="Web-{BD7C6EE0-3659-C3D0-9782-4FC9267D7688}" dt="2023-11-26T11:14:48.486" v="1149" actId="1076"/>
          <ac:spMkLst>
            <pc:docMk/>
            <pc:sldMk cId="1037288891" sldId="272"/>
            <ac:spMk id="29" creationId="{9A19A873-AF7C-2EEF-0203-9350D4FC9145}"/>
          </ac:spMkLst>
        </pc:spChg>
        <pc:picChg chg="del">
          <ac:chgData name="Álvaro Martín Hita" userId="S::a.martinhi.2020@alumnos.urjc.es::faf28bdf-7dd1-4fea-87d7-fbba6e7502ec" providerId="AD" clId="Web-{BD7C6EE0-3659-C3D0-9782-4FC9267D7688}" dt="2023-11-26T11:09:38.957" v="1129"/>
          <ac:picMkLst>
            <pc:docMk/>
            <pc:sldMk cId="1037288891" sldId="272"/>
            <ac:picMk id="26" creationId="{CCA1478E-79CE-5CAC-B020-3AF3116116ED}"/>
          </ac:picMkLst>
        </pc:picChg>
        <pc:picChg chg="del">
          <ac:chgData name="Álvaro Martín Hita" userId="S::a.martinhi.2020@alumnos.urjc.es::faf28bdf-7dd1-4fea-87d7-fbba6e7502ec" providerId="AD" clId="Web-{BD7C6EE0-3659-C3D0-9782-4FC9267D7688}" dt="2023-11-26T11:14:12.859" v="1141"/>
          <ac:picMkLst>
            <pc:docMk/>
            <pc:sldMk cId="1037288891" sldId="272"/>
            <ac:picMk id="27" creationId="{4287EEA6-431B-50BA-C6AF-23568DC29513}"/>
          </ac:picMkLst>
        </pc:picChg>
        <pc:picChg chg="add mod ord">
          <ac:chgData name="Álvaro Martín Hita" userId="S::a.martinhi.2020@alumnos.urjc.es::faf28bdf-7dd1-4fea-87d7-fbba6e7502ec" providerId="AD" clId="Web-{BD7C6EE0-3659-C3D0-9782-4FC9267D7688}" dt="2023-11-26T11:14:21.422" v="1144"/>
          <ac:picMkLst>
            <pc:docMk/>
            <pc:sldMk cId="1037288891" sldId="272"/>
            <ac:picMk id="30" creationId="{2AFDE552-339E-C064-DEF7-4171CD13CE71}"/>
          </ac:picMkLst>
        </pc:picChg>
        <pc:picChg chg="add mod">
          <ac:chgData name="Álvaro Martín Hita" userId="S::a.martinhi.2020@alumnos.urjc.es::faf28bdf-7dd1-4fea-87d7-fbba6e7502ec" providerId="AD" clId="Web-{BD7C6EE0-3659-C3D0-9782-4FC9267D7688}" dt="2023-11-26T11:14:44.158" v="1148" actId="1076"/>
          <ac:picMkLst>
            <pc:docMk/>
            <pc:sldMk cId="1037288891" sldId="272"/>
            <ac:picMk id="31" creationId="{1C222AD3-A6F9-E73D-4AE0-4A3BE023363F}"/>
          </ac:picMkLst>
        </pc:picChg>
      </pc:sldChg>
    </pc:docChg>
  </pc:docChgLst>
  <pc:docChgLst>
    <pc:chgData name="Eric Martínez Gamero" userId="35771dda-b285-454f-8e16-0af1effae283" providerId="ADAL" clId="{F57A6648-6162-4C73-A882-D2BAA9DA9741}"/>
    <pc:docChg chg="undo custSel addSld modSld modMainMaster">
      <pc:chgData name="Eric Martínez Gamero" userId="35771dda-b285-454f-8e16-0af1effae283" providerId="ADAL" clId="{F57A6648-6162-4C73-A882-D2BAA9DA9741}" dt="2023-11-26T14:46:52.513" v="5474"/>
      <pc:docMkLst>
        <pc:docMk/>
      </pc:docMkLst>
      <pc:sldChg chg="addSp delSp modSp mod modTransition setBg modNotesTx">
        <pc:chgData name="Eric Martínez Gamero" userId="35771dda-b285-454f-8e16-0af1effae283" providerId="ADAL" clId="{F57A6648-6162-4C73-A882-D2BAA9DA9741}" dt="2023-11-25T10:58:34.508" v="1841" actId="20577"/>
        <pc:sldMkLst>
          <pc:docMk/>
          <pc:sldMk cId="3337415627" sldId="256"/>
        </pc:sldMkLst>
        <pc:spChg chg="mod">
          <ac:chgData name="Eric Martínez Gamero" userId="35771dda-b285-454f-8e16-0af1effae283" providerId="ADAL" clId="{F57A6648-6162-4C73-A882-D2BAA9DA9741}" dt="2023-11-23T16:59:01.799" v="24" actId="26606"/>
          <ac:spMkLst>
            <pc:docMk/>
            <pc:sldMk cId="3337415627" sldId="256"/>
            <ac:spMk id="2" creationId="{7349CC2E-4FDB-E981-6D7F-331CD92EA838}"/>
          </ac:spMkLst>
        </pc:spChg>
        <pc:spChg chg="del mod">
          <ac:chgData name="Eric Martínez Gamero" userId="35771dda-b285-454f-8e16-0af1effae283" providerId="ADAL" clId="{F57A6648-6162-4C73-A882-D2BAA9DA9741}" dt="2023-11-23T17:00:06.534" v="47" actId="478"/>
          <ac:spMkLst>
            <pc:docMk/>
            <pc:sldMk cId="3337415627" sldId="256"/>
            <ac:spMk id="3" creationId="{44BD94CC-88AA-9B0F-8190-E0B41678D5D5}"/>
          </ac:spMkLst>
        </pc:spChg>
        <pc:spChg chg="add del mod">
          <ac:chgData name="Eric Martínez Gamero" userId="35771dda-b285-454f-8e16-0af1effae283" providerId="ADAL" clId="{F57A6648-6162-4C73-A882-D2BAA9DA9741}" dt="2023-11-23T17:00:11.430" v="48" actId="478"/>
          <ac:spMkLst>
            <pc:docMk/>
            <pc:sldMk cId="3337415627" sldId="256"/>
            <ac:spMk id="12" creationId="{EC5724B7-1EB9-1E3F-E9D7-8947EF3A5A10}"/>
          </ac:spMkLst>
        </pc:spChg>
        <pc:spChg chg="add del">
          <ac:chgData name="Eric Martínez Gamero" userId="35771dda-b285-454f-8e16-0af1effae283" providerId="ADAL" clId="{F57A6648-6162-4C73-A882-D2BAA9DA9741}" dt="2023-11-23T16:59:01.799" v="24" actId="26606"/>
          <ac:spMkLst>
            <pc:docMk/>
            <pc:sldMk cId="3337415627" sldId="256"/>
            <ac:spMk id="22" creationId="{526E0BFB-CDF1-4990-8C11-AC849311E0A8}"/>
          </ac:spMkLst>
        </pc:spChg>
        <pc:spChg chg="add del">
          <ac:chgData name="Eric Martínez Gamero" userId="35771dda-b285-454f-8e16-0af1effae283" providerId="ADAL" clId="{F57A6648-6162-4C73-A882-D2BAA9DA9741}" dt="2023-11-23T16:59:01.799" v="24" actId="26606"/>
          <ac:spMkLst>
            <pc:docMk/>
            <pc:sldMk cId="3337415627" sldId="256"/>
            <ac:spMk id="24" creationId="{6069A1F8-9BEB-4786-9694-FC48B2D75D21}"/>
          </ac:spMkLst>
        </pc:spChg>
        <pc:spChg chg="add del">
          <ac:chgData name="Eric Martínez Gamero" userId="35771dda-b285-454f-8e16-0af1effae283" providerId="ADAL" clId="{F57A6648-6162-4C73-A882-D2BAA9DA9741}" dt="2023-11-23T16:59:01.799" v="24" actId="26606"/>
          <ac:spMkLst>
            <pc:docMk/>
            <pc:sldMk cId="3337415627" sldId="256"/>
            <ac:spMk id="26" creationId="{AF2F604E-43BE-4DC3-B983-E071523364F8}"/>
          </ac:spMkLst>
        </pc:spChg>
        <pc:spChg chg="add del">
          <ac:chgData name="Eric Martínez Gamero" userId="35771dda-b285-454f-8e16-0af1effae283" providerId="ADAL" clId="{F57A6648-6162-4C73-A882-D2BAA9DA9741}" dt="2023-11-23T16:59:01.799" v="24" actId="26606"/>
          <ac:spMkLst>
            <pc:docMk/>
            <pc:sldMk cId="3337415627" sldId="256"/>
            <ac:spMk id="28" creationId="{08C9B587-E65E-4B52-B37C-ABEBB6E87928}"/>
          </ac:spMkLst>
        </pc:spChg>
        <pc:spChg chg="add del">
          <ac:chgData name="Eric Martínez Gamero" userId="35771dda-b285-454f-8e16-0af1effae283" providerId="ADAL" clId="{F57A6648-6162-4C73-A882-D2BAA9DA9741}" dt="2023-11-23T16:58:57.543" v="21" actId="26606"/>
          <ac:spMkLst>
            <pc:docMk/>
            <pc:sldMk cId="3337415627" sldId="256"/>
            <ac:spMk id="33" creationId="{E91DC736-0EF8-4F87-9146-EBF1D2EE4D3D}"/>
          </ac:spMkLst>
        </pc:spChg>
        <pc:spChg chg="add del">
          <ac:chgData name="Eric Martínez Gamero" userId="35771dda-b285-454f-8e16-0af1effae283" providerId="ADAL" clId="{F57A6648-6162-4C73-A882-D2BAA9DA9741}" dt="2023-11-23T16:58:57.543" v="21" actId="26606"/>
          <ac:spMkLst>
            <pc:docMk/>
            <pc:sldMk cId="3337415627" sldId="256"/>
            <ac:spMk id="35" creationId="{097CD68E-23E3-4007-8847-CD0944C4F7BE}"/>
          </ac:spMkLst>
        </pc:spChg>
        <pc:spChg chg="add del">
          <ac:chgData name="Eric Martínez Gamero" userId="35771dda-b285-454f-8e16-0af1effae283" providerId="ADAL" clId="{F57A6648-6162-4C73-A882-D2BAA9DA9741}" dt="2023-11-23T16:58:57.543" v="21" actId="26606"/>
          <ac:spMkLst>
            <pc:docMk/>
            <pc:sldMk cId="3337415627" sldId="256"/>
            <ac:spMk id="37" creationId="{AF2F604E-43BE-4DC3-B983-E071523364F8}"/>
          </ac:spMkLst>
        </pc:spChg>
        <pc:spChg chg="add del">
          <ac:chgData name="Eric Martínez Gamero" userId="35771dda-b285-454f-8e16-0af1effae283" providerId="ADAL" clId="{F57A6648-6162-4C73-A882-D2BAA9DA9741}" dt="2023-11-23T16:58:57.543" v="21" actId="26606"/>
          <ac:spMkLst>
            <pc:docMk/>
            <pc:sldMk cId="3337415627" sldId="256"/>
            <ac:spMk id="39" creationId="{08C9B587-E65E-4B52-B37C-ABEBB6E87928}"/>
          </ac:spMkLst>
        </pc:spChg>
        <pc:spChg chg="add del">
          <ac:chgData name="Eric Martínez Gamero" userId="35771dda-b285-454f-8e16-0af1effae283" providerId="ADAL" clId="{F57A6648-6162-4C73-A882-D2BAA9DA9741}" dt="2023-11-23T16:59:01.792" v="23" actId="26606"/>
          <ac:spMkLst>
            <pc:docMk/>
            <pc:sldMk cId="3337415627" sldId="256"/>
            <ac:spMk id="41" creationId="{08C9B587-E65E-4B52-B37C-ABEBB6E87928}"/>
          </ac:spMkLst>
        </pc:spChg>
        <pc:spChg chg="add del">
          <ac:chgData name="Eric Martínez Gamero" userId="35771dda-b285-454f-8e16-0af1effae283" providerId="ADAL" clId="{F57A6648-6162-4C73-A882-D2BAA9DA9741}" dt="2023-11-23T16:59:01.792" v="23" actId="26606"/>
          <ac:spMkLst>
            <pc:docMk/>
            <pc:sldMk cId="3337415627" sldId="256"/>
            <ac:spMk id="42" creationId="{55666830-9A19-4E01-8505-D6C7F9AC5665}"/>
          </ac:spMkLst>
        </pc:spChg>
        <pc:spChg chg="add del">
          <ac:chgData name="Eric Martínez Gamero" userId="35771dda-b285-454f-8e16-0af1effae283" providerId="ADAL" clId="{F57A6648-6162-4C73-A882-D2BAA9DA9741}" dt="2023-11-23T16:59:01.792" v="23" actId="26606"/>
          <ac:spMkLst>
            <pc:docMk/>
            <pc:sldMk cId="3337415627" sldId="256"/>
            <ac:spMk id="43" creationId="{AE9FC877-7FB6-4D22-9988-35420644E202}"/>
          </ac:spMkLst>
        </pc:spChg>
        <pc:spChg chg="add del">
          <ac:chgData name="Eric Martínez Gamero" userId="35771dda-b285-454f-8e16-0af1effae283" providerId="ADAL" clId="{F57A6648-6162-4C73-A882-D2BAA9DA9741}" dt="2023-11-23T16:59:01.792" v="23" actId="26606"/>
          <ac:spMkLst>
            <pc:docMk/>
            <pc:sldMk cId="3337415627" sldId="256"/>
            <ac:spMk id="44" creationId="{E41809D1-F12E-46BB-B804-5F209D325E8B}"/>
          </ac:spMkLst>
        </pc:spChg>
        <pc:spChg chg="add del">
          <ac:chgData name="Eric Martínez Gamero" userId="35771dda-b285-454f-8e16-0af1effae283" providerId="ADAL" clId="{F57A6648-6162-4C73-A882-D2BAA9DA9741}" dt="2023-11-23T16:59:01.792" v="23" actId="26606"/>
          <ac:spMkLst>
            <pc:docMk/>
            <pc:sldMk cId="3337415627" sldId="256"/>
            <ac:spMk id="45" creationId="{AF2F604E-43BE-4DC3-B983-E071523364F8}"/>
          </ac:spMkLst>
        </pc:spChg>
        <pc:spChg chg="add">
          <ac:chgData name="Eric Martínez Gamero" userId="35771dda-b285-454f-8e16-0af1effae283" providerId="ADAL" clId="{F57A6648-6162-4C73-A882-D2BAA9DA9741}" dt="2023-11-23T16:59:01.799" v="24" actId="26606"/>
          <ac:spMkLst>
            <pc:docMk/>
            <pc:sldMk cId="3337415627" sldId="256"/>
            <ac:spMk id="47" creationId="{E91DC736-0EF8-4F87-9146-EBF1D2EE4D3D}"/>
          </ac:spMkLst>
        </pc:spChg>
        <pc:spChg chg="add">
          <ac:chgData name="Eric Martínez Gamero" userId="35771dda-b285-454f-8e16-0af1effae283" providerId="ADAL" clId="{F57A6648-6162-4C73-A882-D2BAA9DA9741}" dt="2023-11-23T16:59:01.799" v="24" actId="26606"/>
          <ac:spMkLst>
            <pc:docMk/>
            <pc:sldMk cId="3337415627" sldId="256"/>
            <ac:spMk id="48" creationId="{097CD68E-23E3-4007-8847-CD0944C4F7BE}"/>
          </ac:spMkLst>
        </pc:spChg>
        <pc:spChg chg="add">
          <ac:chgData name="Eric Martínez Gamero" userId="35771dda-b285-454f-8e16-0af1effae283" providerId="ADAL" clId="{F57A6648-6162-4C73-A882-D2BAA9DA9741}" dt="2023-11-23T16:59:01.799" v="24" actId="26606"/>
          <ac:spMkLst>
            <pc:docMk/>
            <pc:sldMk cId="3337415627" sldId="256"/>
            <ac:spMk id="49" creationId="{AF2F604E-43BE-4DC3-B983-E071523364F8}"/>
          </ac:spMkLst>
        </pc:spChg>
        <pc:spChg chg="add">
          <ac:chgData name="Eric Martínez Gamero" userId="35771dda-b285-454f-8e16-0af1effae283" providerId="ADAL" clId="{F57A6648-6162-4C73-A882-D2BAA9DA9741}" dt="2023-11-23T16:59:01.799" v="24" actId="26606"/>
          <ac:spMkLst>
            <pc:docMk/>
            <pc:sldMk cId="3337415627" sldId="256"/>
            <ac:spMk id="50" creationId="{08C9B587-E65E-4B52-B37C-ABEBB6E87928}"/>
          </ac:spMkLst>
        </pc:spChg>
        <pc:picChg chg="mod">
          <ac:chgData name="Eric Martínez Gamero" userId="35771dda-b285-454f-8e16-0af1effae283" providerId="ADAL" clId="{F57A6648-6162-4C73-A882-D2BAA9DA9741}" dt="2023-11-23T16:59:01.799" v="24" actId="26606"/>
          <ac:picMkLst>
            <pc:docMk/>
            <pc:sldMk cId="3337415627" sldId="256"/>
            <ac:picMk id="4" creationId="{853FEA85-EF25-A3F6-68A0-878647CC0D0F}"/>
          </ac:picMkLst>
        </pc:picChg>
        <pc:picChg chg="add del mod">
          <ac:chgData name="Eric Martínez Gamero" userId="35771dda-b285-454f-8e16-0af1effae283" providerId="ADAL" clId="{F57A6648-6162-4C73-A882-D2BAA9DA9741}" dt="2023-11-23T16:58:30.274" v="19" actId="478"/>
          <ac:picMkLst>
            <pc:docMk/>
            <pc:sldMk cId="3337415627" sldId="256"/>
            <ac:picMk id="6" creationId="{2E5AF490-8036-C7B2-129B-7C25EAEA2568}"/>
          </ac:picMkLst>
        </pc:picChg>
        <pc:picChg chg="add mod">
          <ac:chgData name="Eric Martínez Gamero" userId="35771dda-b285-454f-8e16-0af1effae283" providerId="ADAL" clId="{F57A6648-6162-4C73-A882-D2BAA9DA9741}" dt="2023-11-23T16:59:27.194" v="34" actId="1076"/>
          <ac:picMkLst>
            <pc:docMk/>
            <pc:sldMk cId="3337415627" sldId="256"/>
            <ac:picMk id="8" creationId="{9E1F8EAB-8153-7719-D128-5D476FD64AC2}"/>
          </ac:picMkLst>
        </pc:picChg>
        <pc:picChg chg="add mod">
          <ac:chgData name="Eric Martínez Gamero" userId="35771dda-b285-454f-8e16-0af1effae283" providerId="ADAL" clId="{F57A6648-6162-4C73-A882-D2BAA9DA9741}" dt="2023-11-23T17:00:14.776" v="49" actId="1076"/>
          <ac:picMkLst>
            <pc:docMk/>
            <pc:sldMk cId="3337415627" sldId="256"/>
            <ac:picMk id="10" creationId="{7B0C795E-8138-0A07-FA83-FF5F6B7EA94F}"/>
          </ac:picMkLst>
        </pc:picChg>
      </pc:sldChg>
      <pc:sldChg chg="addSp delSp modSp mod modTransition setBg modNotesTx">
        <pc:chgData name="Eric Martínez Gamero" userId="35771dda-b285-454f-8e16-0af1effae283" providerId="ADAL" clId="{F57A6648-6162-4C73-A882-D2BAA9DA9741}" dt="2023-11-26T14:28:20.081" v="5126" actId="27636"/>
        <pc:sldMkLst>
          <pc:docMk/>
          <pc:sldMk cId="4141126302" sldId="261"/>
        </pc:sldMkLst>
        <pc:spChg chg="mod">
          <ac:chgData name="Eric Martínez Gamero" userId="35771dda-b285-454f-8e16-0af1effae283" providerId="ADAL" clId="{F57A6648-6162-4C73-A882-D2BAA9DA9741}" dt="2023-11-26T14:28:20.081" v="5126" actId="27636"/>
          <ac:spMkLst>
            <pc:docMk/>
            <pc:sldMk cId="4141126302" sldId="261"/>
            <ac:spMk id="2" creationId="{F8183936-F078-F6A4-A9E9-3D2513A59842}"/>
          </ac:spMkLst>
        </pc:spChg>
        <pc:spChg chg="del">
          <ac:chgData name="Eric Martínez Gamero" userId="35771dda-b285-454f-8e16-0af1effae283" providerId="ADAL" clId="{F57A6648-6162-4C73-A882-D2BAA9DA9741}" dt="2023-11-25T11:33:33.338" v="5092" actId="478"/>
          <ac:spMkLst>
            <pc:docMk/>
            <pc:sldMk cId="4141126302" sldId="261"/>
            <ac:spMk id="3" creationId="{EBB703FA-C69F-C1FF-86D5-76A5DF9D49A7}"/>
          </ac:spMkLst>
        </pc:spChg>
        <pc:spChg chg="mod">
          <ac:chgData name="Eric Martínez Gamero" userId="35771dda-b285-454f-8e16-0af1effae283" providerId="ADAL" clId="{F57A6648-6162-4C73-A882-D2BAA9DA9741}" dt="2023-11-26T14:28:20.078" v="5125" actId="27636"/>
          <ac:spMkLst>
            <pc:docMk/>
            <pc:sldMk cId="4141126302" sldId="261"/>
            <ac:spMk id="4" creationId="{F758FA1A-6A87-63AC-2E91-F3F08AF5DB69}"/>
          </ac:spMkLst>
        </pc:spChg>
        <pc:spChg chg="add mod">
          <ac:chgData name="Eric Martínez Gamero" userId="35771dda-b285-454f-8e16-0af1effae283" providerId="ADAL" clId="{F57A6648-6162-4C73-A882-D2BAA9DA9741}" dt="2023-11-23T17:35:00.380" v="1097" actId="207"/>
          <ac:spMkLst>
            <pc:docMk/>
            <pc:sldMk cId="4141126302" sldId="261"/>
            <ac:spMk id="8" creationId="{8443AFE5-6A62-47B0-496F-F493B9024746}"/>
          </ac:spMkLst>
        </pc:spChg>
        <pc:spChg chg="add mod">
          <ac:chgData name="Eric Martínez Gamero" userId="35771dda-b285-454f-8e16-0af1effae283" providerId="ADAL" clId="{F57A6648-6162-4C73-A882-D2BAA9DA9741}" dt="2023-11-23T17:34:55.902" v="1096"/>
          <ac:spMkLst>
            <pc:docMk/>
            <pc:sldMk cId="4141126302" sldId="261"/>
            <ac:spMk id="9" creationId="{038D7924-138D-9C37-CFB9-2A3B0A1EBDAA}"/>
          </ac:spMkLst>
        </pc:spChg>
        <pc:spChg chg="add mod">
          <ac:chgData name="Eric Martínez Gamero" userId="35771dda-b285-454f-8e16-0af1effae283" providerId="ADAL" clId="{F57A6648-6162-4C73-A882-D2BAA9DA9741}" dt="2023-11-23T17:35:02.428" v="1098" actId="207"/>
          <ac:spMkLst>
            <pc:docMk/>
            <pc:sldMk cId="4141126302" sldId="261"/>
            <ac:spMk id="10" creationId="{CC77A45C-CFCF-C248-FED2-61BC4AD0F397}"/>
          </ac:spMkLst>
        </pc:spChg>
        <pc:spChg chg="add mod">
          <ac:chgData name="Eric Martínez Gamero" userId="35771dda-b285-454f-8e16-0af1effae283" providerId="ADAL" clId="{F57A6648-6162-4C73-A882-D2BAA9DA9741}" dt="2023-11-23T17:34:55.902" v="1096"/>
          <ac:spMkLst>
            <pc:docMk/>
            <pc:sldMk cId="4141126302" sldId="261"/>
            <ac:spMk id="11" creationId="{BD63E13B-98CD-E442-7C99-8B02B31918E0}"/>
          </ac:spMkLst>
        </pc:spChg>
        <pc:spChg chg="add mod">
          <ac:chgData name="Eric Martínez Gamero" userId="35771dda-b285-454f-8e16-0af1effae283" providerId="ADAL" clId="{F57A6648-6162-4C73-A882-D2BAA9DA9741}" dt="2023-11-23T17:34:55.902" v="1096"/>
          <ac:spMkLst>
            <pc:docMk/>
            <pc:sldMk cId="4141126302" sldId="261"/>
            <ac:spMk id="12" creationId="{C26279B2-E264-6833-24E3-6CC065483BC1}"/>
          </ac:spMkLst>
        </pc:spChg>
        <pc:spChg chg="add mod">
          <ac:chgData name="Eric Martínez Gamero" userId="35771dda-b285-454f-8e16-0af1effae283" providerId="ADAL" clId="{F57A6648-6162-4C73-A882-D2BAA9DA9741}" dt="2023-11-23T17:34:55.902" v="1096"/>
          <ac:spMkLst>
            <pc:docMk/>
            <pc:sldMk cId="4141126302" sldId="261"/>
            <ac:spMk id="13" creationId="{F0BA3000-4FEF-D755-5153-9AE66BDABF21}"/>
          </ac:spMkLst>
        </pc:spChg>
        <pc:spChg chg="add mod">
          <ac:chgData name="Eric Martínez Gamero" userId="35771dda-b285-454f-8e16-0af1effae283" providerId="ADAL" clId="{F57A6648-6162-4C73-A882-D2BAA9DA9741}" dt="2023-11-23T17:34:55.902" v="1096"/>
          <ac:spMkLst>
            <pc:docMk/>
            <pc:sldMk cId="4141126302" sldId="261"/>
            <ac:spMk id="14" creationId="{79B31BA9-0626-66C4-704B-FEE70AA51CBA}"/>
          </ac:spMkLst>
        </pc:spChg>
        <pc:spChg chg="add mod">
          <ac:chgData name="Eric Martínez Gamero" userId="35771dda-b285-454f-8e16-0af1effae283" providerId="ADAL" clId="{F57A6648-6162-4C73-A882-D2BAA9DA9741}" dt="2023-11-23T17:34:55.902" v="1096"/>
          <ac:spMkLst>
            <pc:docMk/>
            <pc:sldMk cId="4141126302" sldId="261"/>
            <ac:spMk id="15" creationId="{C2805892-D916-6AF6-7C49-04F7DAD251BE}"/>
          </ac:spMkLst>
        </pc:spChg>
        <pc:spChg chg="add mod">
          <ac:chgData name="Eric Martínez Gamero" userId="35771dda-b285-454f-8e16-0af1effae283" providerId="ADAL" clId="{F57A6648-6162-4C73-A882-D2BAA9DA9741}" dt="2023-11-23T17:34:55.902" v="1096"/>
          <ac:spMkLst>
            <pc:docMk/>
            <pc:sldMk cId="4141126302" sldId="261"/>
            <ac:spMk id="16" creationId="{D7DBDC58-4B60-7218-67A2-3D27875C7848}"/>
          </ac:spMkLst>
        </pc:spChg>
        <pc:spChg chg="add mod">
          <ac:chgData name="Eric Martínez Gamero" userId="35771dda-b285-454f-8e16-0af1effae283" providerId="ADAL" clId="{F57A6648-6162-4C73-A882-D2BAA9DA9741}" dt="2023-11-23T17:34:55.902" v="1096"/>
          <ac:spMkLst>
            <pc:docMk/>
            <pc:sldMk cId="4141126302" sldId="261"/>
            <ac:spMk id="17" creationId="{6077C210-402C-DDF1-DE3E-D2B5B1551B3B}"/>
          </ac:spMkLst>
        </pc:spChg>
        <pc:spChg chg="add mod">
          <ac:chgData name="Eric Martínez Gamero" userId="35771dda-b285-454f-8e16-0af1effae283" providerId="ADAL" clId="{F57A6648-6162-4C73-A882-D2BAA9DA9741}" dt="2023-11-23T17:34:55.902" v="1096"/>
          <ac:spMkLst>
            <pc:docMk/>
            <pc:sldMk cId="4141126302" sldId="261"/>
            <ac:spMk id="18" creationId="{FA06426C-510E-A1F2-4BDB-1CB05A655977}"/>
          </ac:spMkLst>
        </pc:spChg>
        <pc:spChg chg="add mod">
          <ac:chgData name="Eric Martínez Gamero" userId="35771dda-b285-454f-8e16-0af1effae283" providerId="ADAL" clId="{F57A6648-6162-4C73-A882-D2BAA9DA9741}" dt="2023-11-23T17:34:55.902" v="1096"/>
          <ac:spMkLst>
            <pc:docMk/>
            <pc:sldMk cId="4141126302" sldId="261"/>
            <ac:spMk id="19" creationId="{1C4BB6EE-DAB1-7451-ABC5-13A431B5D3EB}"/>
          </ac:spMkLst>
        </pc:spChg>
        <pc:spChg chg="add mod">
          <ac:chgData name="Eric Martínez Gamero" userId="35771dda-b285-454f-8e16-0af1effae283" providerId="ADAL" clId="{F57A6648-6162-4C73-A882-D2BAA9DA9741}" dt="2023-11-23T17:34:55.902" v="1096"/>
          <ac:spMkLst>
            <pc:docMk/>
            <pc:sldMk cId="4141126302" sldId="261"/>
            <ac:spMk id="20" creationId="{26D20B17-E8EC-754F-1763-7C78DBCC99BC}"/>
          </ac:spMkLst>
        </pc:spChg>
        <pc:spChg chg="add mod">
          <ac:chgData name="Eric Martínez Gamero" userId="35771dda-b285-454f-8e16-0af1effae283" providerId="ADAL" clId="{F57A6648-6162-4C73-A882-D2BAA9DA9741}" dt="2023-11-23T17:34:55.902" v="1096"/>
          <ac:spMkLst>
            <pc:docMk/>
            <pc:sldMk cId="4141126302" sldId="261"/>
            <ac:spMk id="21" creationId="{ADDB730B-8B8D-7C96-F8CF-79F3DF6B6545}"/>
          </ac:spMkLst>
        </pc:spChg>
        <pc:spChg chg="add mod">
          <ac:chgData name="Eric Martínez Gamero" userId="35771dda-b285-454f-8e16-0af1effae283" providerId="ADAL" clId="{F57A6648-6162-4C73-A882-D2BAA9DA9741}" dt="2023-11-23T17:34:55.902" v="1096"/>
          <ac:spMkLst>
            <pc:docMk/>
            <pc:sldMk cId="4141126302" sldId="261"/>
            <ac:spMk id="22" creationId="{4B585E14-62B4-1718-5C3F-3D8427B7FD8A}"/>
          </ac:spMkLst>
        </pc:spChg>
        <pc:spChg chg="add mod">
          <ac:chgData name="Eric Martínez Gamero" userId="35771dda-b285-454f-8e16-0af1effae283" providerId="ADAL" clId="{F57A6648-6162-4C73-A882-D2BAA9DA9741}" dt="2023-11-23T17:34:55.902" v="1096"/>
          <ac:spMkLst>
            <pc:docMk/>
            <pc:sldMk cId="4141126302" sldId="261"/>
            <ac:spMk id="23" creationId="{E2B5476A-F435-BA01-FE4A-397D0EDEE475}"/>
          </ac:spMkLst>
        </pc:spChg>
        <pc:spChg chg="add mod ord">
          <ac:chgData name="Eric Martínez Gamero" userId="35771dda-b285-454f-8e16-0af1effae283" providerId="ADAL" clId="{F57A6648-6162-4C73-A882-D2BAA9DA9741}" dt="2023-11-25T11:38:34.470" v="5124" actId="1076"/>
          <ac:spMkLst>
            <pc:docMk/>
            <pc:sldMk cId="4141126302" sldId="261"/>
            <ac:spMk id="30" creationId="{F6B69EEA-B164-899B-8B94-247C78C79B71}"/>
          </ac:spMkLst>
        </pc:spChg>
        <pc:picChg chg="add mod">
          <ac:chgData name="Eric Martínez Gamero" userId="35771dda-b285-454f-8e16-0af1effae283" providerId="ADAL" clId="{F57A6648-6162-4C73-A882-D2BAA9DA9741}" dt="2023-11-25T11:33:48.260" v="5098" actId="1076"/>
          <ac:picMkLst>
            <pc:docMk/>
            <pc:sldMk cId="4141126302" sldId="261"/>
            <ac:picMk id="25" creationId="{9B84FA40-447F-87B8-5597-703E2D16F3D9}"/>
          </ac:picMkLst>
        </pc:picChg>
        <pc:picChg chg="add mod">
          <ac:chgData name="Eric Martínez Gamero" userId="35771dda-b285-454f-8e16-0af1effae283" providerId="ADAL" clId="{F57A6648-6162-4C73-A882-D2BAA9DA9741}" dt="2023-11-25T11:37:18.454" v="5107" actId="1076"/>
          <ac:picMkLst>
            <pc:docMk/>
            <pc:sldMk cId="4141126302" sldId="261"/>
            <ac:picMk id="27" creationId="{AFF2F2EE-3A64-A126-1AD9-5C0F326269C1}"/>
          </ac:picMkLst>
        </pc:picChg>
        <pc:picChg chg="add mod">
          <ac:chgData name="Eric Martínez Gamero" userId="35771dda-b285-454f-8e16-0af1effae283" providerId="ADAL" clId="{F57A6648-6162-4C73-A882-D2BAA9DA9741}" dt="2023-11-25T11:37:35.980" v="5114" actId="1076"/>
          <ac:picMkLst>
            <pc:docMk/>
            <pc:sldMk cId="4141126302" sldId="261"/>
            <ac:picMk id="29" creationId="{E4171AED-D3E3-364E-9037-0EB174FF28CF}"/>
          </ac:picMkLst>
        </pc:picChg>
        <pc:cxnChg chg="add mod">
          <ac:chgData name="Eric Martínez Gamero" userId="35771dda-b285-454f-8e16-0af1effae283" providerId="ADAL" clId="{F57A6648-6162-4C73-A882-D2BAA9DA9741}" dt="2023-11-23T17:34:55.902" v="1096"/>
          <ac:cxnSpMkLst>
            <pc:docMk/>
            <pc:sldMk cId="4141126302" sldId="261"/>
            <ac:cxnSpMk id="7" creationId="{55210F2F-2750-F82B-1FAA-E74B923B19AD}"/>
          </ac:cxnSpMkLst>
        </pc:cxnChg>
      </pc:sldChg>
      <pc:sldChg chg="addSp modSp mod modTransition modNotesTx">
        <pc:chgData name="Eric Martínez Gamero" userId="35771dda-b285-454f-8e16-0af1effae283" providerId="ADAL" clId="{F57A6648-6162-4C73-A882-D2BAA9DA9741}" dt="2023-11-25T11:33:27.346" v="5091" actId="14826"/>
        <pc:sldMkLst>
          <pc:docMk/>
          <pc:sldMk cId="1520144621" sldId="262"/>
        </pc:sldMkLst>
        <pc:spChg chg="mod">
          <ac:chgData name="Eric Martínez Gamero" userId="35771dda-b285-454f-8e16-0af1effae283" providerId="ADAL" clId="{F57A6648-6162-4C73-A882-D2BAA9DA9741}" dt="2023-11-23T17:01:08.374" v="106" actId="20577"/>
          <ac:spMkLst>
            <pc:docMk/>
            <pc:sldMk cId="1520144621" sldId="262"/>
            <ac:spMk id="2" creationId="{6F12204C-C719-4DE9-539D-CDB3E9BE64D5}"/>
          </ac:spMkLst>
        </pc:spChg>
        <pc:spChg chg="mod">
          <ac:chgData name="Eric Martínez Gamero" userId="35771dda-b285-454f-8e16-0af1effae283" providerId="ADAL" clId="{F57A6648-6162-4C73-A882-D2BAA9DA9741}" dt="2023-11-23T17:06:36.610" v="546" actId="20577"/>
          <ac:spMkLst>
            <pc:docMk/>
            <pc:sldMk cId="1520144621" sldId="262"/>
            <ac:spMk id="3" creationId="{95E6A5BA-8E33-024E-B6B5-6B6F3D631CFF}"/>
          </ac:spMkLst>
        </pc:spChg>
        <pc:spChg chg="mod">
          <ac:chgData name="Eric Martínez Gamero" userId="35771dda-b285-454f-8e16-0af1effae283" providerId="ADAL" clId="{F57A6648-6162-4C73-A882-D2BAA9DA9741}" dt="2023-11-23T17:10:44.565" v="610" actId="20577"/>
          <ac:spMkLst>
            <pc:docMk/>
            <pc:sldMk cId="1520144621" sldId="262"/>
            <ac:spMk id="4" creationId="{0E3A7385-5089-BAB8-1C4C-5E14C65BA1F5}"/>
          </ac:spMkLst>
        </pc:spChg>
        <pc:spChg chg="add mod">
          <ac:chgData name="Eric Martínez Gamero" userId="35771dda-b285-454f-8e16-0af1effae283" providerId="ADAL" clId="{F57A6648-6162-4C73-A882-D2BAA9DA9741}" dt="2023-11-23T17:34:49.047" v="1094" actId="207"/>
          <ac:spMkLst>
            <pc:docMk/>
            <pc:sldMk cId="1520144621" sldId="262"/>
            <ac:spMk id="7" creationId="{8AAD9FB2-0022-4786-DD0B-C9EE28778A37}"/>
          </ac:spMkLst>
        </pc:spChg>
        <pc:spChg chg="add mod">
          <ac:chgData name="Eric Martínez Gamero" userId="35771dda-b285-454f-8e16-0af1effae283" providerId="ADAL" clId="{F57A6648-6162-4C73-A882-D2BAA9DA9741}" dt="2023-11-23T17:34:51.313" v="1095" actId="207"/>
          <ac:spMkLst>
            <pc:docMk/>
            <pc:sldMk cId="1520144621" sldId="262"/>
            <ac:spMk id="8" creationId="{0D8BB1C0-F56B-1716-CAD6-B4448DB868C2}"/>
          </ac:spMkLst>
        </pc:spChg>
        <pc:spChg chg="add mod">
          <ac:chgData name="Eric Martínez Gamero" userId="35771dda-b285-454f-8e16-0af1effae283" providerId="ADAL" clId="{F57A6648-6162-4C73-A882-D2BAA9DA9741}" dt="2023-11-23T17:34:42.506" v="1093"/>
          <ac:spMkLst>
            <pc:docMk/>
            <pc:sldMk cId="1520144621" sldId="262"/>
            <ac:spMk id="9" creationId="{C266C752-3D08-C9B2-9EC0-702147262B5E}"/>
          </ac:spMkLst>
        </pc:spChg>
        <pc:spChg chg="add mod">
          <ac:chgData name="Eric Martínez Gamero" userId="35771dda-b285-454f-8e16-0af1effae283" providerId="ADAL" clId="{F57A6648-6162-4C73-A882-D2BAA9DA9741}" dt="2023-11-23T17:34:42.506" v="1093"/>
          <ac:spMkLst>
            <pc:docMk/>
            <pc:sldMk cId="1520144621" sldId="262"/>
            <ac:spMk id="10" creationId="{9242A5C9-F87A-C758-45B0-39E111C4D72D}"/>
          </ac:spMkLst>
        </pc:spChg>
        <pc:spChg chg="add mod">
          <ac:chgData name="Eric Martínez Gamero" userId="35771dda-b285-454f-8e16-0af1effae283" providerId="ADAL" clId="{F57A6648-6162-4C73-A882-D2BAA9DA9741}" dt="2023-11-23T17:34:42.506" v="1093"/>
          <ac:spMkLst>
            <pc:docMk/>
            <pc:sldMk cId="1520144621" sldId="262"/>
            <ac:spMk id="11" creationId="{7B2FB803-8E57-2245-A438-238BB7B5A0F1}"/>
          </ac:spMkLst>
        </pc:spChg>
        <pc:spChg chg="add mod">
          <ac:chgData name="Eric Martínez Gamero" userId="35771dda-b285-454f-8e16-0af1effae283" providerId="ADAL" clId="{F57A6648-6162-4C73-A882-D2BAA9DA9741}" dt="2023-11-23T17:34:42.506" v="1093"/>
          <ac:spMkLst>
            <pc:docMk/>
            <pc:sldMk cId="1520144621" sldId="262"/>
            <ac:spMk id="12" creationId="{3793E213-76C1-8847-3E81-1DEBD1D5B86B}"/>
          </ac:spMkLst>
        </pc:spChg>
        <pc:spChg chg="add mod">
          <ac:chgData name="Eric Martínez Gamero" userId="35771dda-b285-454f-8e16-0af1effae283" providerId="ADAL" clId="{F57A6648-6162-4C73-A882-D2BAA9DA9741}" dt="2023-11-23T17:34:42.506" v="1093"/>
          <ac:spMkLst>
            <pc:docMk/>
            <pc:sldMk cId="1520144621" sldId="262"/>
            <ac:spMk id="13" creationId="{B049C81C-C2C2-4E91-2F40-1D126602D8FF}"/>
          </ac:spMkLst>
        </pc:spChg>
        <pc:spChg chg="add mod">
          <ac:chgData name="Eric Martínez Gamero" userId="35771dda-b285-454f-8e16-0af1effae283" providerId="ADAL" clId="{F57A6648-6162-4C73-A882-D2BAA9DA9741}" dt="2023-11-23T17:34:42.506" v="1093"/>
          <ac:spMkLst>
            <pc:docMk/>
            <pc:sldMk cId="1520144621" sldId="262"/>
            <ac:spMk id="14" creationId="{D0727375-A236-64E3-B6F5-2320236783BA}"/>
          </ac:spMkLst>
        </pc:spChg>
        <pc:spChg chg="add mod">
          <ac:chgData name="Eric Martínez Gamero" userId="35771dda-b285-454f-8e16-0af1effae283" providerId="ADAL" clId="{F57A6648-6162-4C73-A882-D2BAA9DA9741}" dt="2023-11-23T17:34:42.506" v="1093"/>
          <ac:spMkLst>
            <pc:docMk/>
            <pc:sldMk cId="1520144621" sldId="262"/>
            <ac:spMk id="15" creationId="{8927C6A2-62E8-2BF3-69CA-AF0D907B6BD2}"/>
          </ac:spMkLst>
        </pc:spChg>
        <pc:spChg chg="add mod">
          <ac:chgData name="Eric Martínez Gamero" userId="35771dda-b285-454f-8e16-0af1effae283" providerId="ADAL" clId="{F57A6648-6162-4C73-A882-D2BAA9DA9741}" dt="2023-11-23T17:34:42.506" v="1093"/>
          <ac:spMkLst>
            <pc:docMk/>
            <pc:sldMk cId="1520144621" sldId="262"/>
            <ac:spMk id="16" creationId="{5BA489DB-4BC0-8A2D-07E5-570A7BC520D7}"/>
          </ac:spMkLst>
        </pc:spChg>
        <pc:spChg chg="add mod">
          <ac:chgData name="Eric Martínez Gamero" userId="35771dda-b285-454f-8e16-0af1effae283" providerId="ADAL" clId="{F57A6648-6162-4C73-A882-D2BAA9DA9741}" dt="2023-11-23T17:34:42.506" v="1093"/>
          <ac:spMkLst>
            <pc:docMk/>
            <pc:sldMk cId="1520144621" sldId="262"/>
            <ac:spMk id="17" creationId="{0E5D2255-CBAE-F8F8-A10F-B2CBAE3156EF}"/>
          </ac:spMkLst>
        </pc:spChg>
        <pc:spChg chg="add mod">
          <ac:chgData name="Eric Martínez Gamero" userId="35771dda-b285-454f-8e16-0af1effae283" providerId="ADAL" clId="{F57A6648-6162-4C73-A882-D2BAA9DA9741}" dt="2023-11-23T17:34:42.506" v="1093"/>
          <ac:spMkLst>
            <pc:docMk/>
            <pc:sldMk cId="1520144621" sldId="262"/>
            <ac:spMk id="18" creationId="{29BCB62B-52EA-C746-8A5A-8F4EB936FDCB}"/>
          </ac:spMkLst>
        </pc:spChg>
        <pc:spChg chg="add mod">
          <ac:chgData name="Eric Martínez Gamero" userId="35771dda-b285-454f-8e16-0af1effae283" providerId="ADAL" clId="{F57A6648-6162-4C73-A882-D2BAA9DA9741}" dt="2023-11-23T17:34:42.506" v="1093"/>
          <ac:spMkLst>
            <pc:docMk/>
            <pc:sldMk cId="1520144621" sldId="262"/>
            <ac:spMk id="19" creationId="{2A6E5789-F89E-3588-33B9-C1C94962D048}"/>
          </ac:spMkLst>
        </pc:spChg>
        <pc:spChg chg="add mod">
          <ac:chgData name="Eric Martínez Gamero" userId="35771dda-b285-454f-8e16-0af1effae283" providerId="ADAL" clId="{F57A6648-6162-4C73-A882-D2BAA9DA9741}" dt="2023-11-23T17:34:42.506" v="1093"/>
          <ac:spMkLst>
            <pc:docMk/>
            <pc:sldMk cId="1520144621" sldId="262"/>
            <ac:spMk id="20" creationId="{6CD5C3F5-979C-FB65-29D2-334B0EA07DC5}"/>
          </ac:spMkLst>
        </pc:spChg>
        <pc:spChg chg="add mod">
          <ac:chgData name="Eric Martínez Gamero" userId="35771dda-b285-454f-8e16-0af1effae283" providerId="ADAL" clId="{F57A6648-6162-4C73-A882-D2BAA9DA9741}" dt="2023-11-23T17:34:42.506" v="1093"/>
          <ac:spMkLst>
            <pc:docMk/>
            <pc:sldMk cId="1520144621" sldId="262"/>
            <ac:spMk id="21" creationId="{2B7E31E9-5841-9B8F-B618-02E601A81A38}"/>
          </ac:spMkLst>
        </pc:spChg>
        <pc:spChg chg="add mod">
          <ac:chgData name="Eric Martínez Gamero" userId="35771dda-b285-454f-8e16-0af1effae283" providerId="ADAL" clId="{F57A6648-6162-4C73-A882-D2BAA9DA9741}" dt="2023-11-23T17:34:42.506" v="1093"/>
          <ac:spMkLst>
            <pc:docMk/>
            <pc:sldMk cId="1520144621" sldId="262"/>
            <ac:spMk id="22" creationId="{38185A7F-9027-D3A6-910E-BE8D24390B36}"/>
          </ac:spMkLst>
        </pc:spChg>
        <pc:picChg chg="add mod">
          <ac:chgData name="Eric Martínez Gamero" userId="35771dda-b285-454f-8e16-0af1effae283" providerId="ADAL" clId="{F57A6648-6162-4C73-A882-D2BAA9DA9741}" dt="2023-11-25T11:33:27.346" v="5091" actId="14826"/>
          <ac:picMkLst>
            <pc:docMk/>
            <pc:sldMk cId="1520144621" sldId="262"/>
            <ac:picMk id="24" creationId="{123B1D67-D0AD-F335-7AF1-D2E941093DA9}"/>
          </ac:picMkLst>
        </pc:picChg>
        <pc:cxnChg chg="add mod">
          <ac:chgData name="Eric Martínez Gamero" userId="35771dda-b285-454f-8e16-0af1effae283" providerId="ADAL" clId="{F57A6648-6162-4C73-A882-D2BAA9DA9741}" dt="2023-11-23T17:34:42.506" v="1093"/>
          <ac:cxnSpMkLst>
            <pc:docMk/>
            <pc:sldMk cId="1520144621" sldId="262"/>
            <ac:cxnSpMk id="6" creationId="{31107FD3-EFCF-6ACC-EF02-622F1F621643}"/>
          </ac:cxnSpMkLst>
        </pc:cxnChg>
      </pc:sldChg>
      <pc:sldChg chg="addSp delSp modSp mod modTransition modClrScheme chgLayout">
        <pc:chgData name="Eric Martínez Gamero" userId="35771dda-b285-454f-8e16-0af1effae283" providerId="ADAL" clId="{F57A6648-6162-4C73-A882-D2BAA9DA9741}" dt="2023-11-23T17:35:51.326" v="1110" actId="207"/>
        <pc:sldMkLst>
          <pc:docMk/>
          <pc:sldMk cId="4287899289" sldId="263"/>
        </pc:sldMkLst>
        <pc:spChg chg="mod ord">
          <ac:chgData name="Eric Martínez Gamero" userId="35771dda-b285-454f-8e16-0af1effae283" providerId="ADAL" clId="{F57A6648-6162-4C73-A882-D2BAA9DA9741}" dt="2023-11-23T17:07:03.151" v="572" actId="20577"/>
          <ac:spMkLst>
            <pc:docMk/>
            <pc:sldMk cId="4287899289" sldId="263"/>
            <ac:spMk id="2" creationId="{843AEFDA-1098-D171-9DEC-AEE841BF7F99}"/>
          </ac:spMkLst>
        </pc:spChg>
        <pc:spChg chg="del mod ord">
          <ac:chgData name="Eric Martínez Gamero" userId="35771dda-b285-454f-8e16-0af1effae283" providerId="ADAL" clId="{F57A6648-6162-4C73-A882-D2BAA9DA9741}" dt="2023-11-23T11:34:42.298" v="3" actId="700"/>
          <ac:spMkLst>
            <pc:docMk/>
            <pc:sldMk cId="4287899289" sldId="263"/>
            <ac:spMk id="3" creationId="{F2DB8E41-9FB9-6289-25B5-0E6B79AD693A}"/>
          </ac:spMkLst>
        </pc:spChg>
        <pc:spChg chg="del mod ord">
          <ac:chgData name="Eric Martínez Gamero" userId="35771dda-b285-454f-8e16-0af1effae283" providerId="ADAL" clId="{F57A6648-6162-4C73-A882-D2BAA9DA9741}" dt="2023-11-23T11:34:42.298" v="3" actId="700"/>
          <ac:spMkLst>
            <pc:docMk/>
            <pc:sldMk cId="4287899289" sldId="263"/>
            <ac:spMk id="4" creationId="{B045E1DA-E98C-CEC3-1E43-B2270CE12D91}"/>
          </ac:spMkLst>
        </pc:spChg>
        <pc:spChg chg="add mod ord">
          <ac:chgData name="Eric Martínez Gamero" userId="35771dda-b285-454f-8e16-0af1effae283" providerId="ADAL" clId="{F57A6648-6162-4C73-A882-D2BAA9DA9741}" dt="2023-11-23T11:34:42.298" v="3" actId="700"/>
          <ac:spMkLst>
            <pc:docMk/>
            <pc:sldMk cId="4287899289" sldId="263"/>
            <ac:spMk id="5" creationId="{3E1BB5CB-EB0E-B774-387A-F299E831ECE4}"/>
          </ac:spMkLst>
        </pc:spChg>
        <pc:spChg chg="add mod ord">
          <ac:chgData name="Eric Martínez Gamero" userId="35771dda-b285-454f-8e16-0af1effae283" providerId="ADAL" clId="{F57A6648-6162-4C73-A882-D2BAA9DA9741}" dt="2023-11-23T11:34:42.298" v="3" actId="700"/>
          <ac:spMkLst>
            <pc:docMk/>
            <pc:sldMk cId="4287899289" sldId="263"/>
            <ac:spMk id="6" creationId="{C7D9C9D8-3A9B-4085-4BEA-E8B124A29DF4}"/>
          </ac:spMkLst>
        </pc:spChg>
        <pc:spChg chg="add mod">
          <ac:chgData name="Eric Martínez Gamero" userId="35771dda-b285-454f-8e16-0af1effae283" providerId="ADAL" clId="{F57A6648-6162-4C73-A882-D2BAA9DA9741}" dt="2023-11-23T17:35:48.708" v="1109" actId="207"/>
          <ac:spMkLst>
            <pc:docMk/>
            <pc:sldMk cId="4287899289" sldId="263"/>
            <ac:spMk id="8" creationId="{1E9BDF43-4063-AA7B-6954-7DC26AE18F4E}"/>
          </ac:spMkLst>
        </pc:spChg>
        <pc:spChg chg="add mod">
          <ac:chgData name="Eric Martínez Gamero" userId="35771dda-b285-454f-8e16-0af1effae283" providerId="ADAL" clId="{F57A6648-6162-4C73-A882-D2BAA9DA9741}" dt="2023-11-23T17:35:42.437" v="1108"/>
          <ac:spMkLst>
            <pc:docMk/>
            <pc:sldMk cId="4287899289" sldId="263"/>
            <ac:spMk id="9" creationId="{9132801A-535D-A92A-3D5E-CF78FB476FEF}"/>
          </ac:spMkLst>
        </pc:spChg>
        <pc:spChg chg="add mod">
          <ac:chgData name="Eric Martínez Gamero" userId="35771dda-b285-454f-8e16-0af1effae283" providerId="ADAL" clId="{F57A6648-6162-4C73-A882-D2BAA9DA9741}" dt="2023-11-23T17:35:42.437" v="1108"/>
          <ac:spMkLst>
            <pc:docMk/>
            <pc:sldMk cId="4287899289" sldId="263"/>
            <ac:spMk id="10" creationId="{6846B340-7112-A517-1BA5-9018FE5F56AD}"/>
          </ac:spMkLst>
        </pc:spChg>
        <pc:spChg chg="add mod">
          <ac:chgData name="Eric Martínez Gamero" userId="35771dda-b285-454f-8e16-0af1effae283" providerId="ADAL" clId="{F57A6648-6162-4C73-A882-D2BAA9DA9741}" dt="2023-11-23T17:35:42.437" v="1108"/>
          <ac:spMkLst>
            <pc:docMk/>
            <pc:sldMk cId="4287899289" sldId="263"/>
            <ac:spMk id="11" creationId="{24D2CC45-803E-2B85-EF76-5364FC0E0AA0}"/>
          </ac:spMkLst>
        </pc:spChg>
        <pc:spChg chg="add mod">
          <ac:chgData name="Eric Martínez Gamero" userId="35771dda-b285-454f-8e16-0af1effae283" providerId="ADAL" clId="{F57A6648-6162-4C73-A882-D2BAA9DA9741}" dt="2023-11-23T17:35:42.437" v="1108"/>
          <ac:spMkLst>
            <pc:docMk/>
            <pc:sldMk cId="4287899289" sldId="263"/>
            <ac:spMk id="12" creationId="{D7E04B97-FFE9-659B-D73E-94FA8B35BC23}"/>
          </ac:spMkLst>
        </pc:spChg>
        <pc:spChg chg="add mod">
          <ac:chgData name="Eric Martínez Gamero" userId="35771dda-b285-454f-8e16-0af1effae283" providerId="ADAL" clId="{F57A6648-6162-4C73-A882-D2BAA9DA9741}" dt="2023-11-23T17:35:42.437" v="1108"/>
          <ac:spMkLst>
            <pc:docMk/>
            <pc:sldMk cId="4287899289" sldId="263"/>
            <ac:spMk id="13" creationId="{16680251-9A51-AFC4-2CB8-067E869BBCDF}"/>
          </ac:spMkLst>
        </pc:spChg>
        <pc:spChg chg="add mod">
          <ac:chgData name="Eric Martínez Gamero" userId="35771dda-b285-454f-8e16-0af1effae283" providerId="ADAL" clId="{F57A6648-6162-4C73-A882-D2BAA9DA9741}" dt="2023-11-23T17:35:51.326" v="1110" actId="207"/>
          <ac:spMkLst>
            <pc:docMk/>
            <pc:sldMk cId="4287899289" sldId="263"/>
            <ac:spMk id="14" creationId="{158F407D-C660-0315-DD06-40174AED3378}"/>
          </ac:spMkLst>
        </pc:spChg>
        <pc:spChg chg="add mod">
          <ac:chgData name="Eric Martínez Gamero" userId="35771dda-b285-454f-8e16-0af1effae283" providerId="ADAL" clId="{F57A6648-6162-4C73-A882-D2BAA9DA9741}" dt="2023-11-23T17:35:42.437" v="1108"/>
          <ac:spMkLst>
            <pc:docMk/>
            <pc:sldMk cId="4287899289" sldId="263"/>
            <ac:spMk id="15" creationId="{8297478D-657B-91F6-E1D8-372E1402BA31}"/>
          </ac:spMkLst>
        </pc:spChg>
        <pc:spChg chg="add mod">
          <ac:chgData name="Eric Martínez Gamero" userId="35771dda-b285-454f-8e16-0af1effae283" providerId="ADAL" clId="{F57A6648-6162-4C73-A882-D2BAA9DA9741}" dt="2023-11-23T17:35:42.437" v="1108"/>
          <ac:spMkLst>
            <pc:docMk/>
            <pc:sldMk cId="4287899289" sldId="263"/>
            <ac:spMk id="16" creationId="{8EC25EDA-B8EC-C289-CD15-4905FD87D71A}"/>
          </ac:spMkLst>
        </pc:spChg>
        <pc:spChg chg="add mod">
          <ac:chgData name="Eric Martínez Gamero" userId="35771dda-b285-454f-8e16-0af1effae283" providerId="ADAL" clId="{F57A6648-6162-4C73-A882-D2BAA9DA9741}" dt="2023-11-23T17:35:42.437" v="1108"/>
          <ac:spMkLst>
            <pc:docMk/>
            <pc:sldMk cId="4287899289" sldId="263"/>
            <ac:spMk id="17" creationId="{58577935-5349-D0C5-1B16-A90E3E1284CE}"/>
          </ac:spMkLst>
        </pc:spChg>
        <pc:spChg chg="add mod">
          <ac:chgData name="Eric Martínez Gamero" userId="35771dda-b285-454f-8e16-0af1effae283" providerId="ADAL" clId="{F57A6648-6162-4C73-A882-D2BAA9DA9741}" dt="2023-11-23T17:35:42.437" v="1108"/>
          <ac:spMkLst>
            <pc:docMk/>
            <pc:sldMk cId="4287899289" sldId="263"/>
            <ac:spMk id="18" creationId="{0F1DB274-94A6-6415-B3C3-EC03AD810D94}"/>
          </ac:spMkLst>
        </pc:spChg>
        <pc:spChg chg="add mod">
          <ac:chgData name="Eric Martínez Gamero" userId="35771dda-b285-454f-8e16-0af1effae283" providerId="ADAL" clId="{F57A6648-6162-4C73-A882-D2BAA9DA9741}" dt="2023-11-23T17:35:42.437" v="1108"/>
          <ac:spMkLst>
            <pc:docMk/>
            <pc:sldMk cId="4287899289" sldId="263"/>
            <ac:spMk id="19" creationId="{681A2DCF-7484-D412-F9E1-2911AAA9094E}"/>
          </ac:spMkLst>
        </pc:spChg>
        <pc:spChg chg="add mod">
          <ac:chgData name="Eric Martínez Gamero" userId="35771dda-b285-454f-8e16-0af1effae283" providerId="ADAL" clId="{F57A6648-6162-4C73-A882-D2BAA9DA9741}" dt="2023-11-23T17:35:42.437" v="1108"/>
          <ac:spMkLst>
            <pc:docMk/>
            <pc:sldMk cId="4287899289" sldId="263"/>
            <ac:spMk id="20" creationId="{72DB2130-3560-BA71-456E-BE09E34498B8}"/>
          </ac:spMkLst>
        </pc:spChg>
        <pc:spChg chg="add mod">
          <ac:chgData name="Eric Martínez Gamero" userId="35771dda-b285-454f-8e16-0af1effae283" providerId="ADAL" clId="{F57A6648-6162-4C73-A882-D2BAA9DA9741}" dt="2023-11-23T17:35:42.437" v="1108"/>
          <ac:spMkLst>
            <pc:docMk/>
            <pc:sldMk cId="4287899289" sldId="263"/>
            <ac:spMk id="21" creationId="{4687925F-05B4-CFF6-7291-83EDCCA57A51}"/>
          </ac:spMkLst>
        </pc:spChg>
        <pc:spChg chg="add mod">
          <ac:chgData name="Eric Martínez Gamero" userId="35771dda-b285-454f-8e16-0af1effae283" providerId="ADAL" clId="{F57A6648-6162-4C73-A882-D2BAA9DA9741}" dt="2023-11-23T17:35:42.437" v="1108"/>
          <ac:spMkLst>
            <pc:docMk/>
            <pc:sldMk cId="4287899289" sldId="263"/>
            <ac:spMk id="22" creationId="{CBBF0511-A26A-4F81-328C-CD6C54E0D467}"/>
          </ac:spMkLst>
        </pc:spChg>
        <pc:spChg chg="add mod">
          <ac:chgData name="Eric Martínez Gamero" userId="35771dda-b285-454f-8e16-0af1effae283" providerId="ADAL" clId="{F57A6648-6162-4C73-A882-D2BAA9DA9741}" dt="2023-11-23T17:35:42.437" v="1108"/>
          <ac:spMkLst>
            <pc:docMk/>
            <pc:sldMk cId="4287899289" sldId="263"/>
            <ac:spMk id="23" creationId="{F752C6BA-37B8-F56D-4BCC-6D8C2DBE9819}"/>
          </ac:spMkLst>
        </pc:spChg>
        <pc:cxnChg chg="add mod">
          <ac:chgData name="Eric Martínez Gamero" userId="35771dda-b285-454f-8e16-0af1effae283" providerId="ADAL" clId="{F57A6648-6162-4C73-A882-D2BAA9DA9741}" dt="2023-11-23T17:35:42.437" v="1108"/>
          <ac:cxnSpMkLst>
            <pc:docMk/>
            <pc:sldMk cId="4287899289" sldId="263"/>
            <ac:cxnSpMk id="7" creationId="{40A383F6-A588-E087-A872-B26777901A34}"/>
          </ac:cxnSpMkLst>
        </pc:cxnChg>
      </pc:sldChg>
      <pc:sldChg chg="addSp modSp mod modTransition">
        <pc:chgData name="Eric Martínez Gamero" userId="35771dda-b285-454f-8e16-0af1effae283" providerId="ADAL" clId="{F57A6648-6162-4C73-A882-D2BAA9DA9741}" dt="2023-11-23T17:35:13.247" v="1101" actId="207"/>
        <pc:sldMkLst>
          <pc:docMk/>
          <pc:sldMk cId="1133110738" sldId="264"/>
        </pc:sldMkLst>
        <pc:spChg chg="mod">
          <ac:chgData name="Eric Martínez Gamero" userId="35771dda-b285-454f-8e16-0af1effae283" providerId="ADAL" clId="{F57A6648-6162-4C73-A882-D2BAA9DA9741}" dt="2023-11-23T17:03:29.165" v="349" actId="20577"/>
          <ac:spMkLst>
            <pc:docMk/>
            <pc:sldMk cId="1133110738" sldId="264"/>
            <ac:spMk id="3" creationId="{51DF766F-39A9-E4C1-6709-CC15EC52C73D}"/>
          </ac:spMkLst>
        </pc:spChg>
        <pc:spChg chg="add mod">
          <ac:chgData name="Eric Martínez Gamero" userId="35771dda-b285-454f-8e16-0af1effae283" providerId="ADAL" clId="{F57A6648-6162-4C73-A882-D2BAA9DA9741}" dt="2023-11-23T17:35:09.333" v="1100" actId="207"/>
          <ac:spMkLst>
            <pc:docMk/>
            <pc:sldMk cId="1133110738" sldId="264"/>
            <ac:spMk id="7" creationId="{8AB3FB00-E2D8-A859-0675-57295D401269}"/>
          </ac:spMkLst>
        </pc:spChg>
        <pc:spChg chg="add mod">
          <ac:chgData name="Eric Martínez Gamero" userId="35771dda-b285-454f-8e16-0af1effae283" providerId="ADAL" clId="{F57A6648-6162-4C73-A882-D2BAA9DA9741}" dt="2023-11-23T17:35:05.803" v="1099"/>
          <ac:spMkLst>
            <pc:docMk/>
            <pc:sldMk cId="1133110738" sldId="264"/>
            <ac:spMk id="8" creationId="{D30CA2D5-DCB3-7069-2114-583AAFBE86CE}"/>
          </ac:spMkLst>
        </pc:spChg>
        <pc:spChg chg="add mod">
          <ac:chgData name="Eric Martínez Gamero" userId="35771dda-b285-454f-8e16-0af1effae283" providerId="ADAL" clId="{F57A6648-6162-4C73-A882-D2BAA9DA9741}" dt="2023-11-23T17:35:05.803" v="1099"/>
          <ac:spMkLst>
            <pc:docMk/>
            <pc:sldMk cId="1133110738" sldId="264"/>
            <ac:spMk id="9" creationId="{771C32BA-A90A-1C8D-4099-427F5256B984}"/>
          </ac:spMkLst>
        </pc:spChg>
        <pc:spChg chg="add mod">
          <ac:chgData name="Eric Martínez Gamero" userId="35771dda-b285-454f-8e16-0af1effae283" providerId="ADAL" clId="{F57A6648-6162-4C73-A882-D2BAA9DA9741}" dt="2023-11-23T17:35:13.247" v="1101" actId="207"/>
          <ac:spMkLst>
            <pc:docMk/>
            <pc:sldMk cId="1133110738" sldId="264"/>
            <ac:spMk id="10" creationId="{E56299B3-B48D-8703-A15C-D665C4A40032}"/>
          </ac:spMkLst>
        </pc:spChg>
        <pc:spChg chg="add mod">
          <ac:chgData name="Eric Martínez Gamero" userId="35771dda-b285-454f-8e16-0af1effae283" providerId="ADAL" clId="{F57A6648-6162-4C73-A882-D2BAA9DA9741}" dt="2023-11-23T17:35:05.803" v="1099"/>
          <ac:spMkLst>
            <pc:docMk/>
            <pc:sldMk cId="1133110738" sldId="264"/>
            <ac:spMk id="11" creationId="{C15BE0A4-2985-7FCB-F59B-70FE740B4E36}"/>
          </ac:spMkLst>
        </pc:spChg>
        <pc:spChg chg="add mod">
          <ac:chgData name="Eric Martínez Gamero" userId="35771dda-b285-454f-8e16-0af1effae283" providerId="ADAL" clId="{F57A6648-6162-4C73-A882-D2BAA9DA9741}" dt="2023-11-23T17:35:05.803" v="1099"/>
          <ac:spMkLst>
            <pc:docMk/>
            <pc:sldMk cId="1133110738" sldId="264"/>
            <ac:spMk id="12" creationId="{F9B26BE7-4BB5-17F6-7B08-94A740F338E4}"/>
          </ac:spMkLst>
        </pc:spChg>
        <pc:spChg chg="add mod">
          <ac:chgData name="Eric Martínez Gamero" userId="35771dda-b285-454f-8e16-0af1effae283" providerId="ADAL" clId="{F57A6648-6162-4C73-A882-D2BAA9DA9741}" dt="2023-11-23T17:35:05.803" v="1099"/>
          <ac:spMkLst>
            <pc:docMk/>
            <pc:sldMk cId="1133110738" sldId="264"/>
            <ac:spMk id="13" creationId="{7BAB192A-386F-AF64-FCA5-B74B55D9EA36}"/>
          </ac:spMkLst>
        </pc:spChg>
        <pc:spChg chg="add mod">
          <ac:chgData name="Eric Martínez Gamero" userId="35771dda-b285-454f-8e16-0af1effae283" providerId="ADAL" clId="{F57A6648-6162-4C73-A882-D2BAA9DA9741}" dt="2023-11-23T17:35:05.803" v="1099"/>
          <ac:spMkLst>
            <pc:docMk/>
            <pc:sldMk cId="1133110738" sldId="264"/>
            <ac:spMk id="14" creationId="{E894F96F-CD08-5F86-D3FD-C3C49EB9EE34}"/>
          </ac:spMkLst>
        </pc:spChg>
        <pc:spChg chg="add mod">
          <ac:chgData name="Eric Martínez Gamero" userId="35771dda-b285-454f-8e16-0af1effae283" providerId="ADAL" clId="{F57A6648-6162-4C73-A882-D2BAA9DA9741}" dt="2023-11-23T17:35:05.803" v="1099"/>
          <ac:spMkLst>
            <pc:docMk/>
            <pc:sldMk cId="1133110738" sldId="264"/>
            <ac:spMk id="15" creationId="{A6B8098C-B26C-F4AD-3AE0-61D729CC503D}"/>
          </ac:spMkLst>
        </pc:spChg>
        <pc:spChg chg="add mod">
          <ac:chgData name="Eric Martínez Gamero" userId="35771dda-b285-454f-8e16-0af1effae283" providerId="ADAL" clId="{F57A6648-6162-4C73-A882-D2BAA9DA9741}" dt="2023-11-23T17:35:05.803" v="1099"/>
          <ac:spMkLst>
            <pc:docMk/>
            <pc:sldMk cId="1133110738" sldId="264"/>
            <ac:spMk id="16" creationId="{A993EC72-8CD4-FBCA-4184-F4ADB61141C0}"/>
          </ac:spMkLst>
        </pc:spChg>
        <pc:spChg chg="add mod">
          <ac:chgData name="Eric Martínez Gamero" userId="35771dda-b285-454f-8e16-0af1effae283" providerId="ADAL" clId="{F57A6648-6162-4C73-A882-D2BAA9DA9741}" dt="2023-11-23T17:35:05.803" v="1099"/>
          <ac:spMkLst>
            <pc:docMk/>
            <pc:sldMk cId="1133110738" sldId="264"/>
            <ac:spMk id="17" creationId="{5D4764E1-A898-0C32-CF6F-9D4E6A53BA47}"/>
          </ac:spMkLst>
        </pc:spChg>
        <pc:spChg chg="add mod">
          <ac:chgData name="Eric Martínez Gamero" userId="35771dda-b285-454f-8e16-0af1effae283" providerId="ADAL" clId="{F57A6648-6162-4C73-A882-D2BAA9DA9741}" dt="2023-11-23T17:35:05.803" v="1099"/>
          <ac:spMkLst>
            <pc:docMk/>
            <pc:sldMk cId="1133110738" sldId="264"/>
            <ac:spMk id="18" creationId="{9339A2C5-A05F-A3B5-81CA-DC90FFA23B4A}"/>
          </ac:spMkLst>
        </pc:spChg>
        <pc:spChg chg="add mod">
          <ac:chgData name="Eric Martínez Gamero" userId="35771dda-b285-454f-8e16-0af1effae283" providerId="ADAL" clId="{F57A6648-6162-4C73-A882-D2BAA9DA9741}" dt="2023-11-23T17:35:05.803" v="1099"/>
          <ac:spMkLst>
            <pc:docMk/>
            <pc:sldMk cId="1133110738" sldId="264"/>
            <ac:spMk id="19" creationId="{387C3572-814F-0FF6-874E-47FB7996B027}"/>
          </ac:spMkLst>
        </pc:spChg>
        <pc:spChg chg="add mod">
          <ac:chgData name="Eric Martínez Gamero" userId="35771dda-b285-454f-8e16-0af1effae283" providerId="ADAL" clId="{F57A6648-6162-4C73-A882-D2BAA9DA9741}" dt="2023-11-23T17:35:05.803" v="1099"/>
          <ac:spMkLst>
            <pc:docMk/>
            <pc:sldMk cId="1133110738" sldId="264"/>
            <ac:spMk id="20" creationId="{6E8E3F37-E93F-803D-1904-D7331ABB1EEA}"/>
          </ac:spMkLst>
        </pc:spChg>
        <pc:spChg chg="add mod">
          <ac:chgData name="Eric Martínez Gamero" userId="35771dda-b285-454f-8e16-0af1effae283" providerId="ADAL" clId="{F57A6648-6162-4C73-A882-D2BAA9DA9741}" dt="2023-11-23T17:35:05.803" v="1099"/>
          <ac:spMkLst>
            <pc:docMk/>
            <pc:sldMk cId="1133110738" sldId="264"/>
            <ac:spMk id="21" creationId="{47DCC6D7-FB0E-6268-4781-A7CAC7201F08}"/>
          </ac:spMkLst>
        </pc:spChg>
        <pc:spChg chg="add mod">
          <ac:chgData name="Eric Martínez Gamero" userId="35771dda-b285-454f-8e16-0af1effae283" providerId="ADAL" clId="{F57A6648-6162-4C73-A882-D2BAA9DA9741}" dt="2023-11-23T17:35:05.803" v="1099"/>
          <ac:spMkLst>
            <pc:docMk/>
            <pc:sldMk cId="1133110738" sldId="264"/>
            <ac:spMk id="22" creationId="{3AED63A4-30B6-2F9B-1330-A20BD85545D0}"/>
          </ac:spMkLst>
        </pc:spChg>
        <pc:cxnChg chg="add mod">
          <ac:chgData name="Eric Martínez Gamero" userId="35771dda-b285-454f-8e16-0af1effae283" providerId="ADAL" clId="{F57A6648-6162-4C73-A882-D2BAA9DA9741}" dt="2023-11-23T17:35:05.803" v="1099"/>
          <ac:cxnSpMkLst>
            <pc:docMk/>
            <pc:sldMk cId="1133110738" sldId="264"/>
            <ac:cxnSpMk id="6" creationId="{399877CF-12C8-A937-F84C-0121E7B21B76}"/>
          </ac:cxnSpMkLst>
        </pc:cxnChg>
      </pc:sldChg>
      <pc:sldChg chg="addSp delSp modSp mod modTransition modClrScheme chgLayout">
        <pc:chgData name="Eric Martínez Gamero" userId="35771dda-b285-454f-8e16-0af1effae283" providerId="ADAL" clId="{F57A6648-6162-4C73-A882-D2BAA9DA9741}" dt="2023-11-26T14:28:34.323" v="5128" actId="12"/>
        <pc:sldMkLst>
          <pc:docMk/>
          <pc:sldMk cId="3599793625" sldId="265"/>
        </pc:sldMkLst>
        <pc:spChg chg="mod ord">
          <ac:chgData name="Eric Martínez Gamero" userId="35771dda-b285-454f-8e16-0af1effae283" providerId="ADAL" clId="{F57A6648-6162-4C73-A882-D2BAA9DA9741}" dt="2023-11-23T11:34:39.194" v="2" actId="700"/>
          <ac:spMkLst>
            <pc:docMk/>
            <pc:sldMk cId="3599793625" sldId="265"/>
            <ac:spMk id="2" creationId="{D2F3060C-7AF3-7644-D742-11D7C02E7203}"/>
          </ac:spMkLst>
        </pc:spChg>
        <pc:spChg chg="del mod ord">
          <ac:chgData name="Eric Martínez Gamero" userId="35771dda-b285-454f-8e16-0af1effae283" providerId="ADAL" clId="{F57A6648-6162-4C73-A882-D2BAA9DA9741}" dt="2023-11-23T11:34:39.194" v="2" actId="700"/>
          <ac:spMkLst>
            <pc:docMk/>
            <pc:sldMk cId="3599793625" sldId="265"/>
            <ac:spMk id="3" creationId="{457B2D79-E2A9-98BC-1B55-8704E2F6CF51}"/>
          </ac:spMkLst>
        </pc:spChg>
        <pc:spChg chg="del mod ord">
          <ac:chgData name="Eric Martínez Gamero" userId="35771dda-b285-454f-8e16-0af1effae283" providerId="ADAL" clId="{F57A6648-6162-4C73-A882-D2BAA9DA9741}" dt="2023-11-23T11:34:39.194" v="2" actId="700"/>
          <ac:spMkLst>
            <pc:docMk/>
            <pc:sldMk cId="3599793625" sldId="265"/>
            <ac:spMk id="4" creationId="{0A07F3E6-99CB-2D61-2105-B0D66C05DC87}"/>
          </ac:spMkLst>
        </pc:spChg>
        <pc:spChg chg="add mod ord">
          <ac:chgData name="Eric Martínez Gamero" userId="35771dda-b285-454f-8e16-0af1effae283" providerId="ADAL" clId="{F57A6648-6162-4C73-A882-D2BAA9DA9741}" dt="2023-11-23T11:34:39.194" v="2" actId="700"/>
          <ac:spMkLst>
            <pc:docMk/>
            <pc:sldMk cId="3599793625" sldId="265"/>
            <ac:spMk id="5" creationId="{D6317EC8-D17F-4099-2E54-D17A81922AE7}"/>
          </ac:spMkLst>
        </pc:spChg>
        <pc:spChg chg="add mod ord">
          <ac:chgData name="Eric Martínez Gamero" userId="35771dda-b285-454f-8e16-0af1effae283" providerId="ADAL" clId="{F57A6648-6162-4C73-A882-D2BAA9DA9741}" dt="2023-11-26T14:28:34.323" v="5128" actId="12"/>
          <ac:spMkLst>
            <pc:docMk/>
            <pc:sldMk cId="3599793625" sldId="265"/>
            <ac:spMk id="6" creationId="{6C9A2F6A-A15A-9418-F43D-C5B8F2722844}"/>
          </ac:spMkLst>
        </pc:spChg>
        <pc:spChg chg="add mod">
          <ac:chgData name="Eric Martínez Gamero" userId="35771dda-b285-454f-8e16-0af1effae283" providerId="ADAL" clId="{F57A6648-6162-4C73-A882-D2BAA9DA9741}" dt="2023-11-23T17:35:35.715" v="1106" actId="207"/>
          <ac:spMkLst>
            <pc:docMk/>
            <pc:sldMk cId="3599793625" sldId="265"/>
            <ac:spMk id="8" creationId="{5CF105B8-E06F-7356-D8FC-DDE389F9BDBA}"/>
          </ac:spMkLst>
        </pc:spChg>
        <pc:spChg chg="add mod">
          <ac:chgData name="Eric Martínez Gamero" userId="35771dda-b285-454f-8e16-0af1effae283" providerId="ADAL" clId="{F57A6648-6162-4C73-A882-D2BAA9DA9741}" dt="2023-11-23T17:35:31.861" v="1105"/>
          <ac:spMkLst>
            <pc:docMk/>
            <pc:sldMk cId="3599793625" sldId="265"/>
            <ac:spMk id="9" creationId="{FCE606F2-D29D-26B2-EAEC-5AE6DB55B516}"/>
          </ac:spMkLst>
        </pc:spChg>
        <pc:spChg chg="add mod">
          <ac:chgData name="Eric Martínez Gamero" userId="35771dda-b285-454f-8e16-0af1effae283" providerId="ADAL" clId="{F57A6648-6162-4C73-A882-D2BAA9DA9741}" dt="2023-11-23T17:35:31.861" v="1105"/>
          <ac:spMkLst>
            <pc:docMk/>
            <pc:sldMk cId="3599793625" sldId="265"/>
            <ac:spMk id="10" creationId="{66BED488-20E7-FEB2-A1FF-7B42F9E33FBD}"/>
          </ac:spMkLst>
        </pc:spChg>
        <pc:spChg chg="add mod">
          <ac:chgData name="Eric Martínez Gamero" userId="35771dda-b285-454f-8e16-0af1effae283" providerId="ADAL" clId="{F57A6648-6162-4C73-A882-D2BAA9DA9741}" dt="2023-11-23T17:35:31.861" v="1105"/>
          <ac:spMkLst>
            <pc:docMk/>
            <pc:sldMk cId="3599793625" sldId="265"/>
            <ac:spMk id="11" creationId="{7D99430E-46E8-75FC-ED85-38CE510CDBED}"/>
          </ac:spMkLst>
        </pc:spChg>
        <pc:spChg chg="add mod">
          <ac:chgData name="Eric Martínez Gamero" userId="35771dda-b285-454f-8e16-0af1effae283" providerId="ADAL" clId="{F57A6648-6162-4C73-A882-D2BAA9DA9741}" dt="2023-11-23T17:35:31.861" v="1105"/>
          <ac:spMkLst>
            <pc:docMk/>
            <pc:sldMk cId="3599793625" sldId="265"/>
            <ac:spMk id="12" creationId="{AD686AAB-CF0C-CC36-469D-72CABCE04806}"/>
          </ac:spMkLst>
        </pc:spChg>
        <pc:spChg chg="add mod">
          <ac:chgData name="Eric Martínez Gamero" userId="35771dda-b285-454f-8e16-0af1effae283" providerId="ADAL" clId="{F57A6648-6162-4C73-A882-D2BAA9DA9741}" dt="2023-11-23T17:35:39.193" v="1107" actId="207"/>
          <ac:spMkLst>
            <pc:docMk/>
            <pc:sldMk cId="3599793625" sldId="265"/>
            <ac:spMk id="13" creationId="{DAFBAA29-C01F-362B-AA5D-DA7BB2BAB5B3}"/>
          </ac:spMkLst>
        </pc:spChg>
        <pc:spChg chg="add mod">
          <ac:chgData name="Eric Martínez Gamero" userId="35771dda-b285-454f-8e16-0af1effae283" providerId="ADAL" clId="{F57A6648-6162-4C73-A882-D2BAA9DA9741}" dt="2023-11-23T17:35:31.861" v="1105"/>
          <ac:spMkLst>
            <pc:docMk/>
            <pc:sldMk cId="3599793625" sldId="265"/>
            <ac:spMk id="14" creationId="{1AE5DAA1-8A8D-A020-63E6-648519830BCF}"/>
          </ac:spMkLst>
        </pc:spChg>
        <pc:spChg chg="add mod">
          <ac:chgData name="Eric Martínez Gamero" userId="35771dda-b285-454f-8e16-0af1effae283" providerId="ADAL" clId="{F57A6648-6162-4C73-A882-D2BAA9DA9741}" dt="2023-11-23T17:35:31.861" v="1105"/>
          <ac:spMkLst>
            <pc:docMk/>
            <pc:sldMk cId="3599793625" sldId="265"/>
            <ac:spMk id="15" creationId="{8F80446C-28BD-D235-D1E4-BC6394CF91A9}"/>
          </ac:spMkLst>
        </pc:spChg>
        <pc:spChg chg="add mod">
          <ac:chgData name="Eric Martínez Gamero" userId="35771dda-b285-454f-8e16-0af1effae283" providerId="ADAL" clId="{F57A6648-6162-4C73-A882-D2BAA9DA9741}" dt="2023-11-23T17:35:31.861" v="1105"/>
          <ac:spMkLst>
            <pc:docMk/>
            <pc:sldMk cId="3599793625" sldId="265"/>
            <ac:spMk id="16" creationId="{EEACB728-AC67-3E7F-8C20-794450AE3042}"/>
          </ac:spMkLst>
        </pc:spChg>
        <pc:spChg chg="add mod">
          <ac:chgData name="Eric Martínez Gamero" userId="35771dda-b285-454f-8e16-0af1effae283" providerId="ADAL" clId="{F57A6648-6162-4C73-A882-D2BAA9DA9741}" dt="2023-11-23T17:35:31.861" v="1105"/>
          <ac:spMkLst>
            <pc:docMk/>
            <pc:sldMk cId="3599793625" sldId="265"/>
            <ac:spMk id="17" creationId="{758485D4-409F-26BE-F859-B5630605CDA5}"/>
          </ac:spMkLst>
        </pc:spChg>
        <pc:spChg chg="add mod">
          <ac:chgData name="Eric Martínez Gamero" userId="35771dda-b285-454f-8e16-0af1effae283" providerId="ADAL" clId="{F57A6648-6162-4C73-A882-D2BAA9DA9741}" dt="2023-11-23T17:35:31.861" v="1105"/>
          <ac:spMkLst>
            <pc:docMk/>
            <pc:sldMk cId="3599793625" sldId="265"/>
            <ac:spMk id="18" creationId="{C37E7A42-0A96-06A1-2198-D42AECB9AF96}"/>
          </ac:spMkLst>
        </pc:spChg>
        <pc:spChg chg="add mod">
          <ac:chgData name="Eric Martínez Gamero" userId="35771dda-b285-454f-8e16-0af1effae283" providerId="ADAL" clId="{F57A6648-6162-4C73-A882-D2BAA9DA9741}" dt="2023-11-23T17:35:31.861" v="1105"/>
          <ac:spMkLst>
            <pc:docMk/>
            <pc:sldMk cId="3599793625" sldId="265"/>
            <ac:spMk id="19" creationId="{BE6947EB-5032-08F6-291B-CFA8886EF327}"/>
          </ac:spMkLst>
        </pc:spChg>
        <pc:spChg chg="add mod">
          <ac:chgData name="Eric Martínez Gamero" userId="35771dda-b285-454f-8e16-0af1effae283" providerId="ADAL" clId="{F57A6648-6162-4C73-A882-D2BAA9DA9741}" dt="2023-11-23T17:35:31.861" v="1105"/>
          <ac:spMkLst>
            <pc:docMk/>
            <pc:sldMk cId="3599793625" sldId="265"/>
            <ac:spMk id="20" creationId="{578C5E31-0300-AED2-2534-69626D2E504F}"/>
          </ac:spMkLst>
        </pc:spChg>
        <pc:spChg chg="add mod">
          <ac:chgData name="Eric Martínez Gamero" userId="35771dda-b285-454f-8e16-0af1effae283" providerId="ADAL" clId="{F57A6648-6162-4C73-A882-D2BAA9DA9741}" dt="2023-11-23T17:35:31.861" v="1105"/>
          <ac:spMkLst>
            <pc:docMk/>
            <pc:sldMk cId="3599793625" sldId="265"/>
            <ac:spMk id="21" creationId="{4751988F-C6F0-2C2C-BEE7-D3D3BC6FBD93}"/>
          </ac:spMkLst>
        </pc:spChg>
        <pc:spChg chg="add mod">
          <ac:chgData name="Eric Martínez Gamero" userId="35771dda-b285-454f-8e16-0af1effae283" providerId="ADAL" clId="{F57A6648-6162-4C73-A882-D2BAA9DA9741}" dt="2023-11-23T17:35:31.861" v="1105"/>
          <ac:spMkLst>
            <pc:docMk/>
            <pc:sldMk cId="3599793625" sldId="265"/>
            <ac:spMk id="22" creationId="{5B35AA30-6AAE-ADE3-A5C9-6C25A552B173}"/>
          </ac:spMkLst>
        </pc:spChg>
        <pc:spChg chg="add mod">
          <ac:chgData name="Eric Martínez Gamero" userId="35771dda-b285-454f-8e16-0af1effae283" providerId="ADAL" clId="{F57A6648-6162-4C73-A882-D2BAA9DA9741}" dt="2023-11-23T17:35:31.861" v="1105"/>
          <ac:spMkLst>
            <pc:docMk/>
            <pc:sldMk cId="3599793625" sldId="265"/>
            <ac:spMk id="23" creationId="{056F46B7-15D5-BB47-E05F-047E6BC611E9}"/>
          </ac:spMkLst>
        </pc:spChg>
        <pc:cxnChg chg="add mod">
          <ac:chgData name="Eric Martínez Gamero" userId="35771dda-b285-454f-8e16-0af1effae283" providerId="ADAL" clId="{F57A6648-6162-4C73-A882-D2BAA9DA9741}" dt="2023-11-23T17:35:31.861" v="1105"/>
          <ac:cxnSpMkLst>
            <pc:docMk/>
            <pc:sldMk cId="3599793625" sldId="265"/>
            <ac:cxnSpMk id="7" creationId="{88118AE3-D988-FD0D-0762-366DB0C6EA23}"/>
          </ac:cxnSpMkLst>
        </pc:cxnChg>
      </pc:sldChg>
      <pc:sldChg chg="addSp delSp modSp mod modTransition modClrScheme chgLayout">
        <pc:chgData name="Eric Martínez Gamero" userId="35771dda-b285-454f-8e16-0af1effae283" providerId="ADAL" clId="{F57A6648-6162-4C73-A882-D2BAA9DA9741}" dt="2023-11-23T17:35:29.300" v="1104" actId="207"/>
        <pc:sldMkLst>
          <pc:docMk/>
          <pc:sldMk cId="2375426457" sldId="266"/>
        </pc:sldMkLst>
        <pc:spChg chg="mod ord">
          <ac:chgData name="Eric Martínez Gamero" userId="35771dda-b285-454f-8e16-0af1effae283" providerId="ADAL" clId="{F57A6648-6162-4C73-A882-D2BAA9DA9741}" dt="2023-11-23T11:34:36.090" v="1" actId="700"/>
          <ac:spMkLst>
            <pc:docMk/>
            <pc:sldMk cId="2375426457" sldId="266"/>
            <ac:spMk id="2" creationId="{05C4D228-B03C-1D69-6803-DD1394527A4E}"/>
          </ac:spMkLst>
        </pc:spChg>
        <pc:spChg chg="del mod ord">
          <ac:chgData name="Eric Martínez Gamero" userId="35771dda-b285-454f-8e16-0af1effae283" providerId="ADAL" clId="{F57A6648-6162-4C73-A882-D2BAA9DA9741}" dt="2023-11-23T11:34:36.090" v="1" actId="700"/>
          <ac:spMkLst>
            <pc:docMk/>
            <pc:sldMk cId="2375426457" sldId="266"/>
            <ac:spMk id="3" creationId="{9693A110-D531-10DA-540F-E216D492AF2A}"/>
          </ac:spMkLst>
        </pc:spChg>
        <pc:spChg chg="del mod ord">
          <ac:chgData name="Eric Martínez Gamero" userId="35771dda-b285-454f-8e16-0af1effae283" providerId="ADAL" clId="{F57A6648-6162-4C73-A882-D2BAA9DA9741}" dt="2023-11-23T11:34:36.090" v="1" actId="700"/>
          <ac:spMkLst>
            <pc:docMk/>
            <pc:sldMk cId="2375426457" sldId="266"/>
            <ac:spMk id="4" creationId="{8364B497-91AA-F2B3-6438-DF24B9939532}"/>
          </ac:spMkLst>
        </pc:spChg>
        <pc:spChg chg="add mod ord">
          <ac:chgData name="Eric Martínez Gamero" userId="35771dda-b285-454f-8e16-0af1effae283" providerId="ADAL" clId="{F57A6648-6162-4C73-A882-D2BAA9DA9741}" dt="2023-11-23T11:34:36.090" v="1" actId="700"/>
          <ac:spMkLst>
            <pc:docMk/>
            <pc:sldMk cId="2375426457" sldId="266"/>
            <ac:spMk id="5" creationId="{7DCAB8AF-0B74-4730-9474-F0BB6CDFE141}"/>
          </ac:spMkLst>
        </pc:spChg>
        <pc:spChg chg="add mod ord">
          <ac:chgData name="Eric Martínez Gamero" userId="35771dda-b285-454f-8e16-0af1effae283" providerId="ADAL" clId="{F57A6648-6162-4C73-A882-D2BAA9DA9741}" dt="2023-11-23T11:34:36.090" v="1" actId="700"/>
          <ac:spMkLst>
            <pc:docMk/>
            <pc:sldMk cId="2375426457" sldId="266"/>
            <ac:spMk id="6" creationId="{8348001E-037B-583C-BF70-7A9BBB19B844}"/>
          </ac:spMkLst>
        </pc:spChg>
        <pc:spChg chg="add mod">
          <ac:chgData name="Eric Martínez Gamero" userId="35771dda-b285-454f-8e16-0af1effae283" providerId="ADAL" clId="{F57A6648-6162-4C73-A882-D2BAA9DA9741}" dt="2023-11-23T17:35:29.300" v="1104" actId="207"/>
          <ac:spMkLst>
            <pc:docMk/>
            <pc:sldMk cId="2375426457" sldId="266"/>
            <ac:spMk id="8" creationId="{58D9E968-EBBA-4224-6F63-8095FAF12B41}"/>
          </ac:spMkLst>
        </pc:spChg>
        <pc:spChg chg="add mod">
          <ac:chgData name="Eric Martínez Gamero" userId="35771dda-b285-454f-8e16-0af1effae283" providerId="ADAL" clId="{F57A6648-6162-4C73-A882-D2BAA9DA9741}" dt="2023-11-23T17:35:21.314" v="1102"/>
          <ac:spMkLst>
            <pc:docMk/>
            <pc:sldMk cId="2375426457" sldId="266"/>
            <ac:spMk id="9" creationId="{12EC56B7-437C-E988-8654-C9B0A704E69E}"/>
          </ac:spMkLst>
        </pc:spChg>
        <pc:spChg chg="add mod">
          <ac:chgData name="Eric Martínez Gamero" userId="35771dda-b285-454f-8e16-0af1effae283" providerId="ADAL" clId="{F57A6648-6162-4C73-A882-D2BAA9DA9741}" dt="2023-11-23T17:35:21.314" v="1102"/>
          <ac:spMkLst>
            <pc:docMk/>
            <pc:sldMk cId="2375426457" sldId="266"/>
            <ac:spMk id="10" creationId="{2DAED600-4B18-8F9B-FEB3-AAAFC8D4062C}"/>
          </ac:spMkLst>
        </pc:spChg>
        <pc:spChg chg="add mod">
          <ac:chgData name="Eric Martínez Gamero" userId="35771dda-b285-454f-8e16-0af1effae283" providerId="ADAL" clId="{F57A6648-6162-4C73-A882-D2BAA9DA9741}" dt="2023-11-23T17:35:21.314" v="1102"/>
          <ac:spMkLst>
            <pc:docMk/>
            <pc:sldMk cId="2375426457" sldId="266"/>
            <ac:spMk id="11" creationId="{D53FA9B9-6FE7-EDE9-6D3B-A6237064E119}"/>
          </ac:spMkLst>
        </pc:spChg>
        <pc:spChg chg="add mod">
          <ac:chgData name="Eric Martínez Gamero" userId="35771dda-b285-454f-8e16-0af1effae283" providerId="ADAL" clId="{F57A6648-6162-4C73-A882-D2BAA9DA9741}" dt="2023-11-23T17:35:26.460" v="1103" actId="207"/>
          <ac:spMkLst>
            <pc:docMk/>
            <pc:sldMk cId="2375426457" sldId="266"/>
            <ac:spMk id="12" creationId="{47A794A7-43FE-A5E4-38CE-F91AA75BA3E3}"/>
          </ac:spMkLst>
        </pc:spChg>
        <pc:spChg chg="add mod">
          <ac:chgData name="Eric Martínez Gamero" userId="35771dda-b285-454f-8e16-0af1effae283" providerId="ADAL" clId="{F57A6648-6162-4C73-A882-D2BAA9DA9741}" dt="2023-11-23T17:35:21.314" v="1102"/>
          <ac:spMkLst>
            <pc:docMk/>
            <pc:sldMk cId="2375426457" sldId="266"/>
            <ac:spMk id="13" creationId="{BBDCC528-EB02-CE04-E71D-8739B1169C29}"/>
          </ac:spMkLst>
        </pc:spChg>
        <pc:spChg chg="add mod">
          <ac:chgData name="Eric Martínez Gamero" userId="35771dda-b285-454f-8e16-0af1effae283" providerId="ADAL" clId="{F57A6648-6162-4C73-A882-D2BAA9DA9741}" dt="2023-11-23T17:35:21.314" v="1102"/>
          <ac:spMkLst>
            <pc:docMk/>
            <pc:sldMk cId="2375426457" sldId="266"/>
            <ac:spMk id="14" creationId="{9CDF448E-65FA-9DE6-1119-CFD33041B1B0}"/>
          </ac:spMkLst>
        </pc:spChg>
        <pc:spChg chg="add mod">
          <ac:chgData name="Eric Martínez Gamero" userId="35771dda-b285-454f-8e16-0af1effae283" providerId="ADAL" clId="{F57A6648-6162-4C73-A882-D2BAA9DA9741}" dt="2023-11-23T17:35:21.314" v="1102"/>
          <ac:spMkLst>
            <pc:docMk/>
            <pc:sldMk cId="2375426457" sldId="266"/>
            <ac:spMk id="15" creationId="{E9ED8D99-601A-B2A8-88BE-BB50E0F6B2D8}"/>
          </ac:spMkLst>
        </pc:spChg>
        <pc:spChg chg="add mod">
          <ac:chgData name="Eric Martínez Gamero" userId="35771dda-b285-454f-8e16-0af1effae283" providerId="ADAL" clId="{F57A6648-6162-4C73-A882-D2BAA9DA9741}" dt="2023-11-23T17:35:21.314" v="1102"/>
          <ac:spMkLst>
            <pc:docMk/>
            <pc:sldMk cId="2375426457" sldId="266"/>
            <ac:spMk id="16" creationId="{49B201E6-B626-1FB4-11BE-C028B504843A}"/>
          </ac:spMkLst>
        </pc:spChg>
        <pc:spChg chg="add mod">
          <ac:chgData name="Eric Martínez Gamero" userId="35771dda-b285-454f-8e16-0af1effae283" providerId="ADAL" clId="{F57A6648-6162-4C73-A882-D2BAA9DA9741}" dt="2023-11-23T17:35:21.314" v="1102"/>
          <ac:spMkLst>
            <pc:docMk/>
            <pc:sldMk cId="2375426457" sldId="266"/>
            <ac:spMk id="17" creationId="{6F25614B-11A8-CB0F-9155-52660750A92C}"/>
          </ac:spMkLst>
        </pc:spChg>
        <pc:spChg chg="add mod">
          <ac:chgData name="Eric Martínez Gamero" userId="35771dda-b285-454f-8e16-0af1effae283" providerId="ADAL" clId="{F57A6648-6162-4C73-A882-D2BAA9DA9741}" dt="2023-11-23T17:35:21.314" v="1102"/>
          <ac:spMkLst>
            <pc:docMk/>
            <pc:sldMk cId="2375426457" sldId="266"/>
            <ac:spMk id="18" creationId="{6878E601-3D0F-EF6A-E1DF-CCDEB4714ECF}"/>
          </ac:spMkLst>
        </pc:spChg>
        <pc:spChg chg="add mod">
          <ac:chgData name="Eric Martínez Gamero" userId="35771dda-b285-454f-8e16-0af1effae283" providerId="ADAL" clId="{F57A6648-6162-4C73-A882-D2BAA9DA9741}" dt="2023-11-23T17:35:21.314" v="1102"/>
          <ac:spMkLst>
            <pc:docMk/>
            <pc:sldMk cId="2375426457" sldId="266"/>
            <ac:spMk id="19" creationId="{991D9EDB-CA98-CD85-7C34-84BE611CA9C0}"/>
          </ac:spMkLst>
        </pc:spChg>
        <pc:spChg chg="add mod">
          <ac:chgData name="Eric Martínez Gamero" userId="35771dda-b285-454f-8e16-0af1effae283" providerId="ADAL" clId="{F57A6648-6162-4C73-A882-D2BAA9DA9741}" dt="2023-11-23T17:35:21.314" v="1102"/>
          <ac:spMkLst>
            <pc:docMk/>
            <pc:sldMk cId="2375426457" sldId="266"/>
            <ac:spMk id="20" creationId="{033534CA-61E6-B255-0EEC-A62CA7BA7DC4}"/>
          </ac:spMkLst>
        </pc:spChg>
        <pc:spChg chg="add mod">
          <ac:chgData name="Eric Martínez Gamero" userId="35771dda-b285-454f-8e16-0af1effae283" providerId="ADAL" clId="{F57A6648-6162-4C73-A882-D2BAA9DA9741}" dt="2023-11-23T17:35:21.314" v="1102"/>
          <ac:spMkLst>
            <pc:docMk/>
            <pc:sldMk cId="2375426457" sldId="266"/>
            <ac:spMk id="21" creationId="{801A86CB-3B62-7FC7-15FF-23BF376509B1}"/>
          </ac:spMkLst>
        </pc:spChg>
        <pc:spChg chg="add mod">
          <ac:chgData name="Eric Martínez Gamero" userId="35771dda-b285-454f-8e16-0af1effae283" providerId="ADAL" clId="{F57A6648-6162-4C73-A882-D2BAA9DA9741}" dt="2023-11-23T17:35:21.314" v="1102"/>
          <ac:spMkLst>
            <pc:docMk/>
            <pc:sldMk cId="2375426457" sldId="266"/>
            <ac:spMk id="22" creationId="{39FF84F6-4BED-3121-175F-866D74252E14}"/>
          </ac:spMkLst>
        </pc:spChg>
        <pc:spChg chg="add mod">
          <ac:chgData name="Eric Martínez Gamero" userId="35771dda-b285-454f-8e16-0af1effae283" providerId="ADAL" clId="{F57A6648-6162-4C73-A882-D2BAA9DA9741}" dt="2023-11-23T17:35:21.314" v="1102"/>
          <ac:spMkLst>
            <pc:docMk/>
            <pc:sldMk cId="2375426457" sldId="266"/>
            <ac:spMk id="23" creationId="{5C3586A4-F826-A6E8-DC66-EE6BBD6CA135}"/>
          </ac:spMkLst>
        </pc:spChg>
        <pc:cxnChg chg="add mod">
          <ac:chgData name="Eric Martínez Gamero" userId="35771dda-b285-454f-8e16-0af1effae283" providerId="ADAL" clId="{F57A6648-6162-4C73-A882-D2BAA9DA9741}" dt="2023-11-23T17:35:21.314" v="1102"/>
          <ac:cxnSpMkLst>
            <pc:docMk/>
            <pc:sldMk cId="2375426457" sldId="266"/>
            <ac:cxnSpMk id="7" creationId="{7D4DC31F-5138-DD06-901B-6E6CC3673385}"/>
          </ac:cxnSpMkLst>
        </pc:cxnChg>
      </pc:sldChg>
      <pc:sldChg chg="addSp modSp mod modTransition">
        <pc:chgData name="Eric Martínez Gamero" userId="35771dda-b285-454f-8e16-0af1effae283" providerId="ADAL" clId="{F57A6648-6162-4C73-A882-D2BAA9DA9741}" dt="2023-11-23T17:36:03.398" v="1113" actId="207"/>
        <pc:sldMkLst>
          <pc:docMk/>
          <pc:sldMk cId="1240594467" sldId="269"/>
        </pc:sldMkLst>
        <pc:spChg chg="mod">
          <ac:chgData name="Eric Martínez Gamero" userId="35771dda-b285-454f-8e16-0af1effae283" providerId="ADAL" clId="{F57A6648-6162-4C73-A882-D2BAA9DA9741}" dt="2023-11-23T17:05:13.945" v="525" actId="20577"/>
          <ac:spMkLst>
            <pc:docMk/>
            <pc:sldMk cId="1240594467" sldId="269"/>
            <ac:spMk id="3" creationId="{B93B6CA3-F10E-E8AE-CAB9-81AFA5152DD7}"/>
          </ac:spMkLst>
        </pc:spChg>
        <pc:spChg chg="add mod">
          <ac:chgData name="Eric Martínez Gamero" userId="35771dda-b285-454f-8e16-0af1effae283" providerId="ADAL" clId="{F57A6648-6162-4C73-A882-D2BAA9DA9741}" dt="2023-11-23T17:35:59.569" v="1112" actId="207"/>
          <ac:spMkLst>
            <pc:docMk/>
            <pc:sldMk cId="1240594467" sldId="269"/>
            <ac:spMk id="7" creationId="{36626EA0-92FD-8F13-1F4F-8C9592DDEBDA}"/>
          </ac:spMkLst>
        </pc:spChg>
        <pc:spChg chg="add mod">
          <ac:chgData name="Eric Martínez Gamero" userId="35771dda-b285-454f-8e16-0af1effae283" providerId="ADAL" clId="{F57A6648-6162-4C73-A882-D2BAA9DA9741}" dt="2023-11-23T17:35:54.108" v="1111"/>
          <ac:spMkLst>
            <pc:docMk/>
            <pc:sldMk cId="1240594467" sldId="269"/>
            <ac:spMk id="8" creationId="{4345EFF5-0EFA-35BC-B638-725747C5224C}"/>
          </ac:spMkLst>
        </pc:spChg>
        <pc:spChg chg="add mod">
          <ac:chgData name="Eric Martínez Gamero" userId="35771dda-b285-454f-8e16-0af1effae283" providerId="ADAL" clId="{F57A6648-6162-4C73-A882-D2BAA9DA9741}" dt="2023-11-23T17:35:54.108" v="1111"/>
          <ac:spMkLst>
            <pc:docMk/>
            <pc:sldMk cId="1240594467" sldId="269"/>
            <ac:spMk id="9" creationId="{6DDDFF69-9147-E78E-777B-2BEB4E115FC1}"/>
          </ac:spMkLst>
        </pc:spChg>
        <pc:spChg chg="add mod">
          <ac:chgData name="Eric Martínez Gamero" userId="35771dda-b285-454f-8e16-0af1effae283" providerId="ADAL" clId="{F57A6648-6162-4C73-A882-D2BAA9DA9741}" dt="2023-11-23T17:35:54.108" v="1111"/>
          <ac:spMkLst>
            <pc:docMk/>
            <pc:sldMk cId="1240594467" sldId="269"/>
            <ac:spMk id="10" creationId="{BA0D1FBB-DE60-BD70-D005-A784DBD9B11F}"/>
          </ac:spMkLst>
        </pc:spChg>
        <pc:spChg chg="add mod">
          <ac:chgData name="Eric Martínez Gamero" userId="35771dda-b285-454f-8e16-0af1effae283" providerId="ADAL" clId="{F57A6648-6162-4C73-A882-D2BAA9DA9741}" dt="2023-11-23T17:35:54.108" v="1111"/>
          <ac:spMkLst>
            <pc:docMk/>
            <pc:sldMk cId="1240594467" sldId="269"/>
            <ac:spMk id="11" creationId="{2EC1D383-8866-B4D0-4963-9D3BAA66B84C}"/>
          </ac:spMkLst>
        </pc:spChg>
        <pc:spChg chg="add mod">
          <ac:chgData name="Eric Martínez Gamero" userId="35771dda-b285-454f-8e16-0af1effae283" providerId="ADAL" clId="{F57A6648-6162-4C73-A882-D2BAA9DA9741}" dt="2023-11-23T17:35:54.108" v="1111"/>
          <ac:spMkLst>
            <pc:docMk/>
            <pc:sldMk cId="1240594467" sldId="269"/>
            <ac:spMk id="12" creationId="{51B0E29F-2417-3364-33F6-20E062E192E8}"/>
          </ac:spMkLst>
        </pc:spChg>
        <pc:spChg chg="add mod">
          <ac:chgData name="Eric Martínez Gamero" userId="35771dda-b285-454f-8e16-0af1effae283" providerId="ADAL" clId="{F57A6648-6162-4C73-A882-D2BAA9DA9741}" dt="2023-11-23T17:35:54.108" v="1111"/>
          <ac:spMkLst>
            <pc:docMk/>
            <pc:sldMk cId="1240594467" sldId="269"/>
            <ac:spMk id="13" creationId="{61181504-7922-3FBD-3EAC-23C8A6802CA2}"/>
          </ac:spMkLst>
        </pc:spChg>
        <pc:spChg chg="add mod">
          <ac:chgData name="Eric Martínez Gamero" userId="35771dda-b285-454f-8e16-0af1effae283" providerId="ADAL" clId="{F57A6648-6162-4C73-A882-D2BAA9DA9741}" dt="2023-11-23T17:36:03.398" v="1113" actId="207"/>
          <ac:spMkLst>
            <pc:docMk/>
            <pc:sldMk cId="1240594467" sldId="269"/>
            <ac:spMk id="14" creationId="{C6B5DC2A-F95A-FCAF-0FE9-70FF8978B9EE}"/>
          </ac:spMkLst>
        </pc:spChg>
        <pc:spChg chg="add mod">
          <ac:chgData name="Eric Martínez Gamero" userId="35771dda-b285-454f-8e16-0af1effae283" providerId="ADAL" clId="{F57A6648-6162-4C73-A882-D2BAA9DA9741}" dt="2023-11-23T17:35:54.108" v="1111"/>
          <ac:spMkLst>
            <pc:docMk/>
            <pc:sldMk cId="1240594467" sldId="269"/>
            <ac:spMk id="15" creationId="{D275E630-D745-C02F-27B4-372163ACAE07}"/>
          </ac:spMkLst>
        </pc:spChg>
        <pc:spChg chg="add mod">
          <ac:chgData name="Eric Martínez Gamero" userId="35771dda-b285-454f-8e16-0af1effae283" providerId="ADAL" clId="{F57A6648-6162-4C73-A882-D2BAA9DA9741}" dt="2023-11-23T17:35:54.108" v="1111"/>
          <ac:spMkLst>
            <pc:docMk/>
            <pc:sldMk cId="1240594467" sldId="269"/>
            <ac:spMk id="16" creationId="{2B707A4B-C46C-CD88-86B4-177270354D6A}"/>
          </ac:spMkLst>
        </pc:spChg>
        <pc:spChg chg="add mod">
          <ac:chgData name="Eric Martínez Gamero" userId="35771dda-b285-454f-8e16-0af1effae283" providerId="ADAL" clId="{F57A6648-6162-4C73-A882-D2BAA9DA9741}" dt="2023-11-23T17:35:54.108" v="1111"/>
          <ac:spMkLst>
            <pc:docMk/>
            <pc:sldMk cId="1240594467" sldId="269"/>
            <ac:spMk id="17" creationId="{3087724E-7D46-1836-5EEE-C1A156676A0A}"/>
          </ac:spMkLst>
        </pc:spChg>
        <pc:spChg chg="add mod">
          <ac:chgData name="Eric Martínez Gamero" userId="35771dda-b285-454f-8e16-0af1effae283" providerId="ADAL" clId="{F57A6648-6162-4C73-A882-D2BAA9DA9741}" dt="2023-11-23T17:35:54.108" v="1111"/>
          <ac:spMkLst>
            <pc:docMk/>
            <pc:sldMk cId="1240594467" sldId="269"/>
            <ac:spMk id="18" creationId="{201A15B4-E369-6128-8116-1D22721E8C49}"/>
          </ac:spMkLst>
        </pc:spChg>
        <pc:spChg chg="add mod">
          <ac:chgData name="Eric Martínez Gamero" userId="35771dda-b285-454f-8e16-0af1effae283" providerId="ADAL" clId="{F57A6648-6162-4C73-A882-D2BAA9DA9741}" dt="2023-11-23T17:35:54.108" v="1111"/>
          <ac:spMkLst>
            <pc:docMk/>
            <pc:sldMk cId="1240594467" sldId="269"/>
            <ac:spMk id="19" creationId="{857CF561-5C11-01CA-20F9-8367D87F25DA}"/>
          </ac:spMkLst>
        </pc:spChg>
        <pc:spChg chg="add mod">
          <ac:chgData name="Eric Martínez Gamero" userId="35771dda-b285-454f-8e16-0af1effae283" providerId="ADAL" clId="{F57A6648-6162-4C73-A882-D2BAA9DA9741}" dt="2023-11-23T17:35:54.108" v="1111"/>
          <ac:spMkLst>
            <pc:docMk/>
            <pc:sldMk cId="1240594467" sldId="269"/>
            <ac:spMk id="20" creationId="{E6BD4797-F603-1D47-B6D2-2A2D8199D886}"/>
          </ac:spMkLst>
        </pc:spChg>
        <pc:spChg chg="add mod">
          <ac:chgData name="Eric Martínez Gamero" userId="35771dda-b285-454f-8e16-0af1effae283" providerId="ADAL" clId="{F57A6648-6162-4C73-A882-D2BAA9DA9741}" dt="2023-11-23T17:35:54.108" v="1111"/>
          <ac:spMkLst>
            <pc:docMk/>
            <pc:sldMk cId="1240594467" sldId="269"/>
            <ac:spMk id="21" creationId="{B733DE6E-5D97-8EE0-59AA-99F41F2F675E}"/>
          </ac:spMkLst>
        </pc:spChg>
        <pc:spChg chg="add mod">
          <ac:chgData name="Eric Martínez Gamero" userId="35771dda-b285-454f-8e16-0af1effae283" providerId="ADAL" clId="{F57A6648-6162-4C73-A882-D2BAA9DA9741}" dt="2023-11-23T17:35:54.108" v="1111"/>
          <ac:spMkLst>
            <pc:docMk/>
            <pc:sldMk cId="1240594467" sldId="269"/>
            <ac:spMk id="22" creationId="{83F26AC4-E424-1B30-79DE-9FAC0C0D9C30}"/>
          </ac:spMkLst>
        </pc:spChg>
        <pc:cxnChg chg="add mod">
          <ac:chgData name="Eric Martínez Gamero" userId="35771dda-b285-454f-8e16-0af1effae283" providerId="ADAL" clId="{F57A6648-6162-4C73-A882-D2BAA9DA9741}" dt="2023-11-23T17:35:54.108" v="1111"/>
          <ac:cxnSpMkLst>
            <pc:docMk/>
            <pc:sldMk cId="1240594467" sldId="269"/>
            <ac:cxnSpMk id="6" creationId="{9A9239A4-5FA6-C445-CB80-7C09864B6AC9}"/>
          </ac:cxnSpMkLst>
        </pc:cxnChg>
      </pc:sldChg>
      <pc:sldChg chg="addSp delSp modSp mod modTransition modClrScheme chgLayout">
        <pc:chgData name="Eric Martínez Gamero" userId="35771dda-b285-454f-8e16-0af1effae283" providerId="ADAL" clId="{F57A6648-6162-4C73-A882-D2BAA9DA9741}" dt="2023-11-26T14:33:41.362" v="5129" actId="478"/>
        <pc:sldMkLst>
          <pc:docMk/>
          <pc:sldMk cId="2787744043" sldId="270"/>
        </pc:sldMkLst>
        <pc:spChg chg="mod ord">
          <ac:chgData name="Eric Martínez Gamero" userId="35771dda-b285-454f-8e16-0af1effae283" providerId="ADAL" clId="{F57A6648-6162-4C73-A882-D2BAA9DA9741}" dt="2023-11-23T11:34:53.237" v="5" actId="700"/>
          <ac:spMkLst>
            <pc:docMk/>
            <pc:sldMk cId="2787744043" sldId="270"/>
            <ac:spMk id="2" creationId="{939CF0B7-111C-A24B-7187-46E1A8D852AA}"/>
          </ac:spMkLst>
        </pc:spChg>
        <pc:spChg chg="del mod ord">
          <ac:chgData name="Eric Martínez Gamero" userId="35771dda-b285-454f-8e16-0af1effae283" providerId="ADAL" clId="{F57A6648-6162-4C73-A882-D2BAA9DA9741}" dt="2023-11-23T11:34:53.237" v="5" actId="700"/>
          <ac:spMkLst>
            <pc:docMk/>
            <pc:sldMk cId="2787744043" sldId="270"/>
            <ac:spMk id="3" creationId="{C3299493-D494-C31C-03DB-4208D7DF5088}"/>
          </ac:spMkLst>
        </pc:spChg>
        <pc:spChg chg="del mod ord">
          <ac:chgData name="Eric Martínez Gamero" userId="35771dda-b285-454f-8e16-0af1effae283" providerId="ADAL" clId="{F57A6648-6162-4C73-A882-D2BAA9DA9741}" dt="2023-11-23T11:34:53.237" v="5" actId="700"/>
          <ac:spMkLst>
            <pc:docMk/>
            <pc:sldMk cId="2787744043" sldId="270"/>
            <ac:spMk id="4" creationId="{4EAF9AFB-EDFA-5BE8-ECB2-50497F9191B4}"/>
          </ac:spMkLst>
        </pc:spChg>
        <pc:spChg chg="add mod">
          <ac:chgData name="Eric Martínez Gamero" userId="35771dda-b285-454f-8e16-0af1effae283" providerId="ADAL" clId="{F57A6648-6162-4C73-A882-D2BAA9DA9741}" dt="2023-11-23T17:36:22.505" v="1118" actId="207"/>
          <ac:spMkLst>
            <pc:docMk/>
            <pc:sldMk cId="2787744043" sldId="270"/>
            <ac:spMk id="6" creationId="{F103A8C7-D4A5-9F08-F7E8-0668D81A1F7A}"/>
          </ac:spMkLst>
        </pc:spChg>
        <pc:spChg chg="add mod ord">
          <ac:chgData name="Eric Martínez Gamero" userId="35771dda-b285-454f-8e16-0af1effae283" providerId="ADAL" clId="{F57A6648-6162-4C73-A882-D2BAA9DA9741}" dt="2023-11-23T11:34:53.237" v="5" actId="700"/>
          <ac:spMkLst>
            <pc:docMk/>
            <pc:sldMk cId="2787744043" sldId="270"/>
            <ac:spMk id="7" creationId="{E89DE3C3-A0F5-E5FC-6451-CDBCE4591EC0}"/>
          </ac:spMkLst>
        </pc:spChg>
        <pc:spChg chg="add del mod ord">
          <ac:chgData name="Eric Martínez Gamero" userId="35771dda-b285-454f-8e16-0af1effae283" providerId="ADAL" clId="{F57A6648-6162-4C73-A882-D2BAA9DA9741}" dt="2023-11-26T14:33:41.362" v="5129" actId="478"/>
          <ac:spMkLst>
            <pc:docMk/>
            <pc:sldMk cId="2787744043" sldId="270"/>
            <ac:spMk id="8" creationId="{C8AB6D24-FA49-C959-2E6F-C6AE84E9622A}"/>
          </ac:spMkLst>
        </pc:spChg>
        <pc:spChg chg="add mod">
          <ac:chgData name="Eric Martínez Gamero" userId="35771dda-b285-454f-8e16-0af1effae283" providerId="ADAL" clId="{F57A6648-6162-4C73-A882-D2BAA9DA9741}" dt="2023-11-23T17:36:16.454" v="1117"/>
          <ac:spMkLst>
            <pc:docMk/>
            <pc:sldMk cId="2787744043" sldId="270"/>
            <ac:spMk id="9" creationId="{ABA67AF2-2831-3FD7-4B53-021D77446410}"/>
          </ac:spMkLst>
        </pc:spChg>
        <pc:spChg chg="add mod">
          <ac:chgData name="Eric Martínez Gamero" userId="35771dda-b285-454f-8e16-0af1effae283" providerId="ADAL" clId="{F57A6648-6162-4C73-A882-D2BAA9DA9741}" dt="2023-11-23T17:36:16.454" v="1117"/>
          <ac:spMkLst>
            <pc:docMk/>
            <pc:sldMk cId="2787744043" sldId="270"/>
            <ac:spMk id="10" creationId="{0A2FBF91-3091-91B7-ACA3-74141CE6CC13}"/>
          </ac:spMkLst>
        </pc:spChg>
        <pc:spChg chg="add mod">
          <ac:chgData name="Eric Martínez Gamero" userId="35771dda-b285-454f-8e16-0af1effae283" providerId="ADAL" clId="{F57A6648-6162-4C73-A882-D2BAA9DA9741}" dt="2023-11-23T17:36:16.454" v="1117"/>
          <ac:spMkLst>
            <pc:docMk/>
            <pc:sldMk cId="2787744043" sldId="270"/>
            <ac:spMk id="11" creationId="{0261CE4A-4AA2-270C-F709-77AFE01AAD27}"/>
          </ac:spMkLst>
        </pc:spChg>
        <pc:spChg chg="add mod">
          <ac:chgData name="Eric Martínez Gamero" userId="35771dda-b285-454f-8e16-0af1effae283" providerId="ADAL" clId="{F57A6648-6162-4C73-A882-D2BAA9DA9741}" dt="2023-11-23T17:36:16.454" v="1117"/>
          <ac:spMkLst>
            <pc:docMk/>
            <pc:sldMk cId="2787744043" sldId="270"/>
            <ac:spMk id="12" creationId="{76E140CC-A6CE-7856-3399-9E34555EAE2F}"/>
          </ac:spMkLst>
        </pc:spChg>
        <pc:spChg chg="add mod">
          <ac:chgData name="Eric Martínez Gamero" userId="35771dda-b285-454f-8e16-0af1effae283" providerId="ADAL" clId="{F57A6648-6162-4C73-A882-D2BAA9DA9741}" dt="2023-11-23T17:36:16.454" v="1117"/>
          <ac:spMkLst>
            <pc:docMk/>
            <pc:sldMk cId="2787744043" sldId="270"/>
            <ac:spMk id="13" creationId="{C027FC24-9F9E-AE68-AC24-B13EE3350EDD}"/>
          </ac:spMkLst>
        </pc:spChg>
        <pc:spChg chg="add mod">
          <ac:chgData name="Eric Martínez Gamero" userId="35771dda-b285-454f-8e16-0af1effae283" providerId="ADAL" clId="{F57A6648-6162-4C73-A882-D2BAA9DA9741}" dt="2023-11-23T17:36:16.454" v="1117"/>
          <ac:spMkLst>
            <pc:docMk/>
            <pc:sldMk cId="2787744043" sldId="270"/>
            <ac:spMk id="14" creationId="{73AF55BF-1795-DD16-B010-84707674E6AB}"/>
          </ac:spMkLst>
        </pc:spChg>
        <pc:spChg chg="add mod">
          <ac:chgData name="Eric Martínez Gamero" userId="35771dda-b285-454f-8e16-0af1effae283" providerId="ADAL" clId="{F57A6648-6162-4C73-A882-D2BAA9DA9741}" dt="2023-11-23T17:36:16.454" v="1117"/>
          <ac:spMkLst>
            <pc:docMk/>
            <pc:sldMk cId="2787744043" sldId="270"/>
            <ac:spMk id="15" creationId="{64A09CCD-B19E-7D36-D16E-5464EFC3AB8E}"/>
          </ac:spMkLst>
        </pc:spChg>
        <pc:spChg chg="add mod">
          <ac:chgData name="Eric Martínez Gamero" userId="35771dda-b285-454f-8e16-0af1effae283" providerId="ADAL" clId="{F57A6648-6162-4C73-A882-D2BAA9DA9741}" dt="2023-11-23T17:36:16.454" v="1117"/>
          <ac:spMkLst>
            <pc:docMk/>
            <pc:sldMk cId="2787744043" sldId="270"/>
            <ac:spMk id="16" creationId="{BBE387EF-2AEF-1967-CE6A-F24C550359A6}"/>
          </ac:spMkLst>
        </pc:spChg>
        <pc:spChg chg="add mod">
          <ac:chgData name="Eric Martínez Gamero" userId="35771dda-b285-454f-8e16-0af1effae283" providerId="ADAL" clId="{F57A6648-6162-4C73-A882-D2BAA9DA9741}" dt="2023-11-23T17:36:24.634" v="1119" actId="207"/>
          <ac:spMkLst>
            <pc:docMk/>
            <pc:sldMk cId="2787744043" sldId="270"/>
            <ac:spMk id="17" creationId="{690169AF-7A02-B1CA-F890-F2A6FAC0096B}"/>
          </ac:spMkLst>
        </pc:spChg>
        <pc:spChg chg="add mod">
          <ac:chgData name="Eric Martínez Gamero" userId="35771dda-b285-454f-8e16-0af1effae283" providerId="ADAL" clId="{F57A6648-6162-4C73-A882-D2BAA9DA9741}" dt="2023-11-23T17:36:16.454" v="1117"/>
          <ac:spMkLst>
            <pc:docMk/>
            <pc:sldMk cId="2787744043" sldId="270"/>
            <ac:spMk id="18" creationId="{3C4A2219-6801-27D0-B5FF-7E9C5BF14961}"/>
          </ac:spMkLst>
        </pc:spChg>
        <pc:spChg chg="add mod">
          <ac:chgData name="Eric Martínez Gamero" userId="35771dda-b285-454f-8e16-0af1effae283" providerId="ADAL" clId="{F57A6648-6162-4C73-A882-D2BAA9DA9741}" dt="2023-11-23T17:36:16.454" v="1117"/>
          <ac:spMkLst>
            <pc:docMk/>
            <pc:sldMk cId="2787744043" sldId="270"/>
            <ac:spMk id="19" creationId="{5A5ACD53-F923-37B4-B117-B318D9B44A24}"/>
          </ac:spMkLst>
        </pc:spChg>
        <pc:spChg chg="add mod">
          <ac:chgData name="Eric Martínez Gamero" userId="35771dda-b285-454f-8e16-0af1effae283" providerId="ADAL" clId="{F57A6648-6162-4C73-A882-D2BAA9DA9741}" dt="2023-11-23T17:36:16.454" v="1117"/>
          <ac:spMkLst>
            <pc:docMk/>
            <pc:sldMk cId="2787744043" sldId="270"/>
            <ac:spMk id="20" creationId="{BB50F6D8-88A0-34FE-1993-1220F57D7287}"/>
          </ac:spMkLst>
        </pc:spChg>
        <pc:spChg chg="add mod">
          <ac:chgData name="Eric Martínez Gamero" userId="35771dda-b285-454f-8e16-0af1effae283" providerId="ADAL" clId="{F57A6648-6162-4C73-A882-D2BAA9DA9741}" dt="2023-11-23T17:36:16.454" v="1117"/>
          <ac:spMkLst>
            <pc:docMk/>
            <pc:sldMk cId="2787744043" sldId="270"/>
            <ac:spMk id="21" creationId="{D28B3F7E-0BBD-3B9D-171C-23F30D779B9E}"/>
          </ac:spMkLst>
        </pc:spChg>
        <pc:spChg chg="add mod">
          <ac:chgData name="Eric Martínez Gamero" userId="35771dda-b285-454f-8e16-0af1effae283" providerId="ADAL" clId="{F57A6648-6162-4C73-A882-D2BAA9DA9741}" dt="2023-11-23T17:36:16.454" v="1117"/>
          <ac:spMkLst>
            <pc:docMk/>
            <pc:sldMk cId="2787744043" sldId="270"/>
            <ac:spMk id="22" creationId="{F214FA47-AA62-DB2B-7B02-0978FCC9B5D1}"/>
          </ac:spMkLst>
        </pc:spChg>
        <pc:spChg chg="add mod">
          <ac:chgData name="Eric Martínez Gamero" userId="35771dda-b285-454f-8e16-0af1effae283" providerId="ADAL" clId="{F57A6648-6162-4C73-A882-D2BAA9DA9741}" dt="2023-11-23T17:36:16.454" v="1117"/>
          <ac:spMkLst>
            <pc:docMk/>
            <pc:sldMk cId="2787744043" sldId="270"/>
            <ac:spMk id="23" creationId="{4DA556A2-1458-0CB3-7329-47B937DD66AD}"/>
          </ac:spMkLst>
        </pc:spChg>
        <pc:cxnChg chg="add mod">
          <ac:chgData name="Eric Martínez Gamero" userId="35771dda-b285-454f-8e16-0af1effae283" providerId="ADAL" clId="{F57A6648-6162-4C73-A882-D2BAA9DA9741}" dt="2023-11-23T17:36:16.454" v="1117"/>
          <ac:cxnSpMkLst>
            <pc:docMk/>
            <pc:sldMk cId="2787744043" sldId="270"/>
            <ac:cxnSpMk id="5" creationId="{970473A8-0B2F-873B-80DB-47E738F1E130}"/>
          </ac:cxnSpMkLst>
        </pc:cxnChg>
      </pc:sldChg>
      <pc:sldChg chg="addSp delSp modSp mod modTransition modClrScheme chgLayout">
        <pc:chgData name="Eric Martínez Gamero" userId="35771dda-b285-454f-8e16-0af1effae283" providerId="ADAL" clId="{F57A6648-6162-4C73-A882-D2BAA9DA9741}" dt="2023-11-26T14:28:20.107" v="5127" actId="27636"/>
        <pc:sldMkLst>
          <pc:docMk/>
          <pc:sldMk cId="1037288891" sldId="272"/>
        </pc:sldMkLst>
        <pc:spChg chg="mod ord">
          <ac:chgData name="Eric Martínez Gamero" userId="35771dda-b285-454f-8e16-0af1effae283" providerId="ADAL" clId="{F57A6648-6162-4C73-A882-D2BAA9DA9741}" dt="2023-11-23T17:04:48.510" v="471" actId="20577"/>
          <ac:spMkLst>
            <pc:docMk/>
            <pc:sldMk cId="1037288891" sldId="272"/>
            <ac:spMk id="2" creationId="{DAF3130E-9721-E0E3-132F-45AF7ED21B16}"/>
          </ac:spMkLst>
        </pc:spChg>
        <pc:spChg chg="add del mod ord">
          <ac:chgData name="Eric Martínez Gamero" userId="35771dda-b285-454f-8e16-0af1effae283" providerId="ADAL" clId="{F57A6648-6162-4C73-A882-D2BAA9DA9741}" dt="2023-11-23T11:34:46.606" v="4" actId="700"/>
          <ac:spMkLst>
            <pc:docMk/>
            <pc:sldMk cId="1037288891" sldId="272"/>
            <ac:spMk id="3" creationId="{979777F0-C9B8-8A3D-EA83-CC95C57A8684}"/>
          </ac:spMkLst>
        </pc:spChg>
        <pc:spChg chg="del mod ord">
          <ac:chgData name="Eric Martínez Gamero" userId="35771dda-b285-454f-8e16-0af1effae283" providerId="ADAL" clId="{F57A6648-6162-4C73-A882-D2BAA9DA9741}" dt="2023-11-23T11:34:22.570" v="0" actId="700"/>
          <ac:spMkLst>
            <pc:docMk/>
            <pc:sldMk cId="1037288891" sldId="272"/>
            <ac:spMk id="4" creationId="{3DB95C66-935C-F3F3-478E-4D211EB7D9C8}"/>
          </ac:spMkLst>
        </pc:spChg>
        <pc:spChg chg="add del mod ord">
          <ac:chgData name="Eric Martínez Gamero" userId="35771dda-b285-454f-8e16-0af1effae283" providerId="ADAL" clId="{F57A6648-6162-4C73-A882-D2BAA9DA9741}" dt="2023-11-23T11:34:46.606" v="4" actId="700"/>
          <ac:spMkLst>
            <pc:docMk/>
            <pc:sldMk cId="1037288891" sldId="272"/>
            <ac:spMk id="5" creationId="{21E4B296-9E2A-9AB1-A386-54049739AA49}"/>
          </ac:spMkLst>
        </pc:spChg>
        <pc:spChg chg="add mod ord">
          <ac:chgData name="Eric Martínez Gamero" userId="35771dda-b285-454f-8e16-0af1effae283" providerId="ADAL" clId="{F57A6648-6162-4C73-A882-D2BAA9DA9741}" dt="2023-11-23T11:34:46.606" v="4" actId="700"/>
          <ac:spMkLst>
            <pc:docMk/>
            <pc:sldMk cId="1037288891" sldId="272"/>
            <ac:spMk id="6" creationId="{82C6698B-D23E-47FC-64D2-BB433E6A01A6}"/>
          </ac:spMkLst>
        </pc:spChg>
        <pc:spChg chg="add mod ord">
          <ac:chgData name="Eric Martínez Gamero" userId="35771dda-b285-454f-8e16-0af1effae283" providerId="ADAL" clId="{F57A6648-6162-4C73-A882-D2BAA9DA9741}" dt="2023-11-23T11:34:46.606" v="4" actId="700"/>
          <ac:spMkLst>
            <pc:docMk/>
            <pc:sldMk cId="1037288891" sldId="272"/>
            <ac:spMk id="7" creationId="{0CC9D0DC-45E0-3C9C-6510-4C668D11A813}"/>
          </ac:spMkLst>
        </pc:spChg>
        <pc:spChg chg="del mod ord">
          <ac:chgData name="Eric Martínez Gamero" userId="35771dda-b285-454f-8e16-0af1effae283" providerId="ADAL" clId="{F57A6648-6162-4C73-A882-D2BAA9DA9741}" dt="2023-11-23T11:34:22.570" v="0" actId="700"/>
          <ac:spMkLst>
            <pc:docMk/>
            <pc:sldMk cId="1037288891" sldId="272"/>
            <ac:spMk id="8" creationId="{3EE8192D-761C-A407-B35A-CEEE3C82CC48}"/>
          </ac:spMkLst>
        </pc:spChg>
        <pc:spChg chg="add mod">
          <ac:chgData name="Eric Martínez Gamero" userId="35771dda-b285-454f-8e16-0af1effae283" providerId="ADAL" clId="{F57A6648-6162-4C73-A882-D2BAA9DA9741}" dt="2023-11-23T17:36:12.346" v="1116" actId="207"/>
          <ac:spMkLst>
            <pc:docMk/>
            <pc:sldMk cId="1037288891" sldId="272"/>
            <ac:spMk id="8" creationId="{9CDA3EC9-4A50-D13D-1E04-7FB478686568}"/>
          </ac:spMkLst>
        </pc:spChg>
        <pc:spChg chg="add mod">
          <ac:chgData name="Eric Martínez Gamero" userId="35771dda-b285-454f-8e16-0af1effae283" providerId="ADAL" clId="{F57A6648-6162-4C73-A882-D2BAA9DA9741}" dt="2023-11-23T17:36:06.086" v="1114"/>
          <ac:spMkLst>
            <pc:docMk/>
            <pc:sldMk cId="1037288891" sldId="272"/>
            <ac:spMk id="9" creationId="{8AA24C00-EE3D-28C4-BC69-59265BB976AE}"/>
          </ac:spMkLst>
        </pc:spChg>
        <pc:spChg chg="add mod">
          <ac:chgData name="Eric Martínez Gamero" userId="35771dda-b285-454f-8e16-0af1effae283" providerId="ADAL" clId="{F57A6648-6162-4C73-A882-D2BAA9DA9741}" dt="2023-11-23T17:36:06.086" v="1114"/>
          <ac:spMkLst>
            <pc:docMk/>
            <pc:sldMk cId="1037288891" sldId="272"/>
            <ac:spMk id="10" creationId="{091EF6FC-964D-49C9-6510-D3695EED410A}"/>
          </ac:spMkLst>
        </pc:spChg>
        <pc:spChg chg="add mod">
          <ac:chgData name="Eric Martínez Gamero" userId="35771dda-b285-454f-8e16-0af1effae283" providerId="ADAL" clId="{F57A6648-6162-4C73-A882-D2BAA9DA9741}" dt="2023-11-23T17:36:06.086" v="1114"/>
          <ac:spMkLst>
            <pc:docMk/>
            <pc:sldMk cId="1037288891" sldId="272"/>
            <ac:spMk id="11" creationId="{91B5968D-749E-5118-BC28-718E65CC2371}"/>
          </ac:spMkLst>
        </pc:spChg>
        <pc:spChg chg="add mod">
          <ac:chgData name="Eric Martínez Gamero" userId="35771dda-b285-454f-8e16-0af1effae283" providerId="ADAL" clId="{F57A6648-6162-4C73-A882-D2BAA9DA9741}" dt="2023-11-23T17:36:06.086" v="1114"/>
          <ac:spMkLst>
            <pc:docMk/>
            <pc:sldMk cId="1037288891" sldId="272"/>
            <ac:spMk id="12" creationId="{DF1D6AA7-776F-6D3B-B3F6-F8B7381E1D20}"/>
          </ac:spMkLst>
        </pc:spChg>
        <pc:spChg chg="add mod">
          <ac:chgData name="Eric Martínez Gamero" userId="35771dda-b285-454f-8e16-0af1effae283" providerId="ADAL" clId="{F57A6648-6162-4C73-A882-D2BAA9DA9741}" dt="2023-11-23T17:36:06.086" v="1114"/>
          <ac:spMkLst>
            <pc:docMk/>
            <pc:sldMk cId="1037288891" sldId="272"/>
            <ac:spMk id="13" creationId="{928B1E7E-A267-336C-8976-86BD3C148ECA}"/>
          </ac:spMkLst>
        </pc:spChg>
        <pc:spChg chg="add mod">
          <ac:chgData name="Eric Martínez Gamero" userId="35771dda-b285-454f-8e16-0af1effae283" providerId="ADAL" clId="{F57A6648-6162-4C73-A882-D2BAA9DA9741}" dt="2023-11-23T17:36:06.086" v="1114"/>
          <ac:spMkLst>
            <pc:docMk/>
            <pc:sldMk cId="1037288891" sldId="272"/>
            <ac:spMk id="14" creationId="{66439117-8F6F-2943-804A-A85154718586}"/>
          </ac:spMkLst>
        </pc:spChg>
        <pc:spChg chg="add mod">
          <ac:chgData name="Eric Martínez Gamero" userId="35771dda-b285-454f-8e16-0af1effae283" providerId="ADAL" clId="{F57A6648-6162-4C73-A882-D2BAA9DA9741}" dt="2023-11-23T17:36:06.086" v="1114"/>
          <ac:spMkLst>
            <pc:docMk/>
            <pc:sldMk cId="1037288891" sldId="272"/>
            <ac:spMk id="15" creationId="{117325F2-578A-9369-328E-109D69CF74B9}"/>
          </ac:spMkLst>
        </pc:spChg>
        <pc:spChg chg="add mod">
          <ac:chgData name="Eric Martínez Gamero" userId="35771dda-b285-454f-8e16-0af1effae283" providerId="ADAL" clId="{F57A6648-6162-4C73-A882-D2BAA9DA9741}" dt="2023-11-23T17:36:09.383" v="1115" actId="207"/>
          <ac:spMkLst>
            <pc:docMk/>
            <pc:sldMk cId="1037288891" sldId="272"/>
            <ac:spMk id="16" creationId="{1F1216EC-1C27-2E16-DC0D-58A71F2246FD}"/>
          </ac:spMkLst>
        </pc:spChg>
        <pc:spChg chg="add mod">
          <ac:chgData name="Eric Martínez Gamero" userId="35771dda-b285-454f-8e16-0af1effae283" providerId="ADAL" clId="{F57A6648-6162-4C73-A882-D2BAA9DA9741}" dt="2023-11-23T17:36:06.086" v="1114"/>
          <ac:spMkLst>
            <pc:docMk/>
            <pc:sldMk cId="1037288891" sldId="272"/>
            <ac:spMk id="17" creationId="{672EBC31-6ECB-05B9-6FE8-696D5B313D73}"/>
          </ac:spMkLst>
        </pc:spChg>
        <pc:spChg chg="add mod">
          <ac:chgData name="Eric Martínez Gamero" userId="35771dda-b285-454f-8e16-0af1effae283" providerId="ADAL" clId="{F57A6648-6162-4C73-A882-D2BAA9DA9741}" dt="2023-11-23T17:36:06.086" v="1114"/>
          <ac:spMkLst>
            <pc:docMk/>
            <pc:sldMk cId="1037288891" sldId="272"/>
            <ac:spMk id="18" creationId="{8EF20667-997F-48EE-FE5E-A4C494C2A070}"/>
          </ac:spMkLst>
        </pc:spChg>
        <pc:spChg chg="add mod">
          <ac:chgData name="Eric Martínez Gamero" userId="35771dda-b285-454f-8e16-0af1effae283" providerId="ADAL" clId="{F57A6648-6162-4C73-A882-D2BAA9DA9741}" dt="2023-11-23T17:36:06.086" v="1114"/>
          <ac:spMkLst>
            <pc:docMk/>
            <pc:sldMk cId="1037288891" sldId="272"/>
            <ac:spMk id="19" creationId="{6DD086DF-5487-FACF-661B-732000C93D89}"/>
          </ac:spMkLst>
        </pc:spChg>
        <pc:spChg chg="add mod">
          <ac:chgData name="Eric Martínez Gamero" userId="35771dda-b285-454f-8e16-0af1effae283" providerId="ADAL" clId="{F57A6648-6162-4C73-A882-D2BAA9DA9741}" dt="2023-11-23T17:36:06.086" v="1114"/>
          <ac:spMkLst>
            <pc:docMk/>
            <pc:sldMk cId="1037288891" sldId="272"/>
            <ac:spMk id="20" creationId="{B69F3895-9BFC-3A28-7F79-18A4888D7FB5}"/>
          </ac:spMkLst>
        </pc:spChg>
        <pc:spChg chg="add mod">
          <ac:chgData name="Eric Martínez Gamero" userId="35771dda-b285-454f-8e16-0af1effae283" providerId="ADAL" clId="{F57A6648-6162-4C73-A882-D2BAA9DA9741}" dt="2023-11-23T17:36:06.086" v="1114"/>
          <ac:spMkLst>
            <pc:docMk/>
            <pc:sldMk cId="1037288891" sldId="272"/>
            <ac:spMk id="21" creationId="{3C3722FD-C839-87F0-C053-FA5A1D471C08}"/>
          </ac:spMkLst>
        </pc:spChg>
        <pc:spChg chg="add mod">
          <ac:chgData name="Eric Martínez Gamero" userId="35771dda-b285-454f-8e16-0af1effae283" providerId="ADAL" clId="{F57A6648-6162-4C73-A882-D2BAA9DA9741}" dt="2023-11-23T17:36:06.086" v="1114"/>
          <ac:spMkLst>
            <pc:docMk/>
            <pc:sldMk cId="1037288891" sldId="272"/>
            <ac:spMk id="22" creationId="{6A7D20BF-0EEE-3AF4-4B75-5CB66673FB63}"/>
          </ac:spMkLst>
        </pc:spChg>
        <pc:spChg chg="add mod">
          <ac:chgData name="Eric Martínez Gamero" userId="35771dda-b285-454f-8e16-0af1effae283" providerId="ADAL" clId="{F57A6648-6162-4C73-A882-D2BAA9DA9741}" dt="2023-11-23T17:36:06.086" v="1114"/>
          <ac:spMkLst>
            <pc:docMk/>
            <pc:sldMk cId="1037288891" sldId="272"/>
            <ac:spMk id="23" creationId="{2E5966D3-6AD7-6D70-17D9-5638C3A5EA2C}"/>
          </ac:spMkLst>
        </pc:spChg>
        <pc:spChg chg="mod">
          <ac:chgData name="Eric Martínez Gamero" userId="35771dda-b285-454f-8e16-0af1effae283" providerId="ADAL" clId="{F57A6648-6162-4C73-A882-D2BAA9DA9741}" dt="2023-11-26T14:28:20.107" v="5127" actId="27636"/>
          <ac:spMkLst>
            <pc:docMk/>
            <pc:sldMk cId="1037288891" sldId="272"/>
            <ac:spMk id="25" creationId="{B9E1D9FD-6BF6-C3FA-99CF-2E190D311091}"/>
          </ac:spMkLst>
        </pc:spChg>
        <pc:cxnChg chg="add mod">
          <ac:chgData name="Eric Martínez Gamero" userId="35771dda-b285-454f-8e16-0af1effae283" providerId="ADAL" clId="{F57A6648-6162-4C73-A882-D2BAA9DA9741}" dt="2023-11-23T17:36:06.086" v="1114"/>
          <ac:cxnSpMkLst>
            <pc:docMk/>
            <pc:sldMk cId="1037288891" sldId="272"/>
            <ac:cxnSpMk id="5" creationId="{A5B0F609-9E90-CC7B-489C-4B4702D2B4B2}"/>
          </ac:cxnSpMkLst>
        </pc:cxnChg>
      </pc:sldChg>
      <pc:sldChg chg="addSp delSp modSp new mod modTransition modNotesTx">
        <pc:chgData name="Eric Martínez Gamero" userId="35771dda-b285-454f-8e16-0af1effae283" providerId="ADAL" clId="{F57A6648-6162-4C73-A882-D2BAA9DA9741}" dt="2023-11-26T14:46:45.382" v="5473"/>
        <pc:sldMkLst>
          <pc:docMk/>
          <pc:sldMk cId="3285868823" sldId="273"/>
        </pc:sldMkLst>
        <pc:spChg chg="mod">
          <ac:chgData name="Eric Martínez Gamero" userId="35771dda-b285-454f-8e16-0af1effae283" providerId="ADAL" clId="{F57A6648-6162-4C73-A882-D2BAA9DA9741}" dt="2023-11-23T17:29:40.475" v="837" actId="1076"/>
          <ac:spMkLst>
            <pc:docMk/>
            <pc:sldMk cId="3285868823" sldId="273"/>
            <ac:spMk id="2" creationId="{6B4514EF-5445-E011-7507-9D7D8BB39FD7}"/>
          </ac:spMkLst>
        </pc:spChg>
        <pc:spChg chg="mod">
          <ac:chgData name="Eric Martínez Gamero" userId="35771dda-b285-454f-8e16-0af1effae283" providerId="ADAL" clId="{F57A6648-6162-4C73-A882-D2BAA9DA9741}" dt="2023-11-23T17:20:41.296" v="737" actId="20577"/>
          <ac:spMkLst>
            <pc:docMk/>
            <pc:sldMk cId="3285868823" sldId="273"/>
            <ac:spMk id="3" creationId="{B75F9F54-6E55-FBF5-53FD-9E85F1C99F55}"/>
          </ac:spMkLst>
        </pc:spChg>
        <pc:spChg chg="add mod">
          <ac:chgData name="Eric Martínez Gamero" userId="35771dda-b285-454f-8e16-0af1effae283" providerId="ADAL" clId="{F57A6648-6162-4C73-A882-D2BAA9DA9741}" dt="2023-11-23T17:21:08.936" v="741" actId="20577"/>
          <ac:spMkLst>
            <pc:docMk/>
            <pc:sldMk cId="3285868823" sldId="273"/>
            <ac:spMk id="8" creationId="{5F86F7B6-9F4D-BE00-4680-B614A48E6E01}"/>
          </ac:spMkLst>
        </pc:spChg>
        <pc:spChg chg="add del mod">
          <ac:chgData name="Eric Martínez Gamero" userId="35771dda-b285-454f-8e16-0af1effae283" providerId="ADAL" clId="{F57A6648-6162-4C73-A882-D2BAA9DA9741}" dt="2023-11-23T17:29:56.099" v="839" actId="478"/>
          <ac:spMkLst>
            <pc:docMk/>
            <pc:sldMk cId="3285868823" sldId="273"/>
            <ac:spMk id="13" creationId="{CBCE5479-B5DB-9876-CCD3-4FF1A49A3967}"/>
          </ac:spMkLst>
        </pc:spChg>
        <pc:spChg chg="add del mod">
          <ac:chgData name="Eric Martínez Gamero" userId="35771dda-b285-454f-8e16-0af1effae283" providerId="ADAL" clId="{F57A6648-6162-4C73-A882-D2BAA9DA9741}" dt="2023-11-23T17:29:56.099" v="839" actId="478"/>
          <ac:spMkLst>
            <pc:docMk/>
            <pc:sldMk cId="3285868823" sldId="273"/>
            <ac:spMk id="14" creationId="{AD0FBACE-81D8-FB60-9ECB-0928D9AFDB7C}"/>
          </ac:spMkLst>
        </pc:spChg>
        <pc:spChg chg="add del mod">
          <ac:chgData name="Eric Martínez Gamero" userId="35771dda-b285-454f-8e16-0af1effae283" providerId="ADAL" clId="{F57A6648-6162-4C73-A882-D2BAA9DA9741}" dt="2023-11-23T17:29:56.099" v="839" actId="478"/>
          <ac:spMkLst>
            <pc:docMk/>
            <pc:sldMk cId="3285868823" sldId="273"/>
            <ac:spMk id="15" creationId="{0EA39B66-27AE-C0A3-F788-33C27591194C}"/>
          </ac:spMkLst>
        </pc:spChg>
        <pc:spChg chg="add del mod">
          <ac:chgData name="Eric Martínez Gamero" userId="35771dda-b285-454f-8e16-0af1effae283" providerId="ADAL" clId="{F57A6648-6162-4C73-A882-D2BAA9DA9741}" dt="2023-11-23T17:29:56.099" v="839" actId="478"/>
          <ac:spMkLst>
            <pc:docMk/>
            <pc:sldMk cId="3285868823" sldId="273"/>
            <ac:spMk id="16" creationId="{FD039B3B-D192-8FA2-F030-28E9C14215EA}"/>
          </ac:spMkLst>
        </pc:spChg>
        <pc:spChg chg="add del mod">
          <ac:chgData name="Eric Martínez Gamero" userId="35771dda-b285-454f-8e16-0af1effae283" providerId="ADAL" clId="{F57A6648-6162-4C73-A882-D2BAA9DA9741}" dt="2023-11-23T17:29:56.099" v="839" actId="478"/>
          <ac:spMkLst>
            <pc:docMk/>
            <pc:sldMk cId="3285868823" sldId="273"/>
            <ac:spMk id="17" creationId="{9C6F8FF9-D4AF-9404-153B-4DB04CE983D0}"/>
          </ac:spMkLst>
        </pc:spChg>
        <pc:spChg chg="add del mod">
          <ac:chgData name="Eric Martínez Gamero" userId="35771dda-b285-454f-8e16-0af1effae283" providerId="ADAL" clId="{F57A6648-6162-4C73-A882-D2BAA9DA9741}" dt="2023-11-23T17:29:56.099" v="839" actId="478"/>
          <ac:spMkLst>
            <pc:docMk/>
            <pc:sldMk cId="3285868823" sldId="273"/>
            <ac:spMk id="18" creationId="{97CBB743-8765-8A5B-4244-5A7C0E37B662}"/>
          </ac:spMkLst>
        </pc:spChg>
        <pc:spChg chg="add del mod">
          <ac:chgData name="Eric Martínez Gamero" userId="35771dda-b285-454f-8e16-0af1effae283" providerId="ADAL" clId="{F57A6648-6162-4C73-A882-D2BAA9DA9741}" dt="2023-11-23T17:29:56.099" v="839" actId="478"/>
          <ac:spMkLst>
            <pc:docMk/>
            <pc:sldMk cId="3285868823" sldId="273"/>
            <ac:spMk id="19" creationId="{3D6F3870-47D0-92EE-0E72-B01116A00504}"/>
          </ac:spMkLst>
        </pc:spChg>
        <pc:spChg chg="add del mod">
          <ac:chgData name="Eric Martínez Gamero" userId="35771dda-b285-454f-8e16-0af1effae283" providerId="ADAL" clId="{F57A6648-6162-4C73-A882-D2BAA9DA9741}" dt="2023-11-23T17:29:56.099" v="839" actId="478"/>
          <ac:spMkLst>
            <pc:docMk/>
            <pc:sldMk cId="3285868823" sldId="273"/>
            <ac:spMk id="20" creationId="{FE3040F3-1F80-0579-665F-8B266D64EDA8}"/>
          </ac:spMkLst>
        </pc:spChg>
        <pc:spChg chg="add del mod">
          <ac:chgData name="Eric Martínez Gamero" userId="35771dda-b285-454f-8e16-0af1effae283" providerId="ADAL" clId="{F57A6648-6162-4C73-A882-D2BAA9DA9741}" dt="2023-11-23T17:29:56.099" v="839" actId="478"/>
          <ac:spMkLst>
            <pc:docMk/>
            <pc:sldMk cId="3285868823" sldId="273"/>
            <ac:spMk id="21" creationId="{A7E05A2C-E0B1-FE8A-F8FA-D652A1A5333A}"/>
          </ac:spMkLst>
        </pc:spChg>
        <pc:spChg chg="add del mod">
          <ac:chgData name="Eric Martínez Gamero" userId="35771dda-b285-454f-8e16-0af1effae283" providerId="ADAL" clId="{F57A6648-6162-4C73-A882-D2BAA9DA9741}" dt="2023-11-23T17:29:56.099" v="839" actId="478"/>
          <ac:spMkLst>
            <pc:docMk/>
            <pc:sldMk cId="3285868823" sldId="273"/>
            <ac:spMk id="22" creationId="{CA0F1183-0A3E-651A-10C6-FF0700B0116F}"/>
          </ac:spMkLst>
        </pc:spChg>
        <pc:spChg chg="add del mod">
          <ac:chgData name="Eric Martínez Gamero" userId="35771dda-b285-454f-8e16-0af1effae283" providerId="ADAL" clId="{F57A6648-6162-4C73-A882-D2BAA9DA9741}" dt="2023-11-23T17:29:56.099" v="839" actId="478"/>
          <ac:spMkLst>
            <pc:docMk/>
            <pc:sldMk cId="3285868823" sldId="273"/>
            <ac:spMk id="23" creationId="{E58404D2-82A7-2EEC-3FCB-72416D4E42BE}"/>
          </ac:spMkLst>
        </pc:spChg>
        <pc:spChg chg="add del mod">
          <ac:chgData name="Eric Martínez Gamero" userId="35771dda-b285-454f-8e16-0af1effae283" providerId="ADAL" clId="{F57A6648-6162-4C73-A882-D2BAA9DA9741}" dt="2023-11-23T17:29:56.099" v="839" actId="478"/>
          <ac:spMkLst>
            <pc:docMk/>
            <pc:sldMk cId="3285868823" sldId="273"/>
            <ac:spMk id="28" creationId="{7EAD8398-99FB-859F-296D-86F723CB1DEE}"/>
          </ac:spMkLst>
        </pc:spChg>
        <pc:spChg chg="add del mod">
          <ac:chgData name="Eric Martínez Gamero" userId="35771dda-b285-454f-8e16-0af1effae283" providerId="ADAL" clId="{F57A6648-6162-4C73-A882-D2BAA9DA9741}" dt="2023-11-23T17:29:59.302" v="840" actId="478"/>
          <ac:spMkLst>
            <pc:docMk/>
            <pc:sldMk cId="3285868823" sldId="273"/>
            <ac:spMk id="30" creationId="{E9DA5D98-C00E-FA74-C505-8B2B8D66E23E}"/>
          </ac:spMkLst>
        </pc:spChg>
        <pc:spChg chg="add mod">
          <ac:chgData name="Eric Martínez Gamero" userId="35771dda-b285-454f-8e16-0af1effae283" providerId="ADAL" clId="{F57A6648-6162-4C73-A882-D2BAA9DA9741}" dt="2023-11-23T17:29:53.086" v="838" actId="1076"/>
          <ac:spMkLst>
            <pc:docMk/>
            <pc:sldMk cId="3285868823" sldId="273"/>
            <ac:spMk id="31" creationId="{82D392BF-26AF-31F5-0CB9-F923814CDD61}"/>
          </ac:spMkLst>
        </pc:spChg>
        <pc:spChg chg="add mod">
          <ac:chgData name="Eric Martínez Gamero" userId="35771dda-b285-454f-8e16-0af1effae283" providerId="ADAL" clId="{F57A6648-6162-4C73-A882-D2BAA9DA9741}" dt="2023-11-23T17:29:53.086" v="838" actId="1076"/>
          <ac:spMkLst>
            <pc:docMk/>
            <pc:sldMk cId="3285868823" sldId="273"/>
            <ac:spMk id="32" creationId="{595CDB24-6325-717B-83F5-FDA552DBA53B}"/>
          </ac:spMkLst>
        </pc:spChg>
        <pc:spChg chg="add mod">
          <ac:chgData name="Eric Martínez Gamero" userId="35771dda-b285-454f-8e16-0af1effae283" providerId="ADAL" clId="{F57A6648-6162-4C73-A882-D2BAA9DA9741}" dt="2023-11-23T17:29:53.086" v="838" actId="1076"/>
          <ac:spMkLst>
            <pc:docMk/>
            <pc:sldMk cId="3285868823" sldId="273"/>
            <ac:spMk id="33" creationId="{BF621A10-A5A2-5F1E-5618-011E135C31DA}"/>
          </ac:spMkLst>
        </pc:spChg>
        <pc:spChg chg="add mod">
          <ac:chgData name="Eric Martínez Gamero" userId="35771dda-b285-454f-8e16-0af1effae283" providerId="ADAL" clId="{F57A6648-6162-4C73-A882-D2BAA9DA9741}" dt="2023-11-23T17:29:53.086" v="838" actId="1076"/>
          <ac:spMkLst>
            <pc:docMk/>
            <pc:sldMk cId="3285868823" sldId="273"/>
            <ac:spMk id="34" creationId="{31F45688-7DE4-AE8A-EAD2-216463309199}"/>
          </ac:spMkLst>
        </pc:spChg>
        <pc:spChg chg="add mod">
          <ac:chgData name="Eric Martínez Gamero" userId="35771dda-b285-454f-8e16-0af1effae283" providerId="ADAL" clId="{F57A6648-6162-4C73-A882-D2BAA9DA9741}" dt="2023-11-23T17:29:53.086" v="838" actId="1076"/>
          <ac:spMkLst>
            <pc:docMk/>
            <pc:sldMk cId="3285868823" sldId="273"/>
            <ac:spMk id="35" creationId="{BC75FC6F-E9DC-026B-3B65-1B48560DC1E5}"/>
          </ac:spMkLst>
        </pc:spChg>
        <pc:spChg chg="add mod">
          <ac:chgData name="Eric Martínez Gamero" userId="35771dda-b285-454f-8e16-0af1effae283" providerId="ADAL" clId="{F57A6648-6162-4C73-A882-D2BAA9DA9741}" dt="2023-11-23T17:29:53.086" v="838" actId="1076"/>
          <ac:spMkLst>
            <pc:docMk/>
            <pc:sldMk cId="3285868823" sldId="273"/>
            <ac:spMk id="36" creationId="{01533A36-EC05-8B43-51D7-106D7F1ACEFB}"/>
          </ac:spMkLst>
        </pc:spChg>
        <pc:spChg chg="add mod">
          <ac:chgData name="Eric Martínez Gamero" userId="35771dda-b285-454f-8e16-0af1effae283" providerId="ADAL" clId="{F57A6648-6162-4C73-A882-D2BAA9DA9741}" dt="2023-11-23T17:29:53.086" v="838" actId="1076"/>
          <ac:spMkLst>
            <pc:docMk/>
            <pc:sldMk cId="3285868823" sldId="273"/>
            <ac:spMk id="37" creationId="{B57F2AAD-5B98-CD4C-F699-D5D6E1D10C67}"/>
          </ac:spMkLst>
        </pc:spChg>
        <pc:spChg chg="add mod">
          <ac:chgData name="Eric Martínez Gamero" userId="35771dda-b285-454f-8e16-0af1effae283" providerId="ADAL" clId="{F57A6648-6162-4C73-A882-D2BAA9DA9741}" dt="2023-11-23T17:29:53.086" v="838" actId="1076"/>
          <ac:spMkLst>
            <pc:docMk/>
            <pc:sldMk cId="3285868823" sldId="273"/>
            <ac:spMk id="38" creationId="{C0A646F8-BA53-8299-A2EB-CF37C7FEF2DA}"/>
          </ac:spMkLst>
        </pc:spChg>
        <pc:spChg chg="add mod">
          <ac:chgData name="Eric Martínez Gamero" userId="35771dda-b285-454f-8e16-0af1effae283" providerId="ADAL" clId="{F57A6648-6162-4C73-A882-D2BAA9DA9741}" dt="2023-11-23T17:29:53.086" v="838" actId="1076"/>
          <ac:spMkLst>
            <pc:docMk/>
            <pc:sldMk cId="3285868823" sldId="273"/>
            <ac:spMk id="39" creationId="{0B50E4F4-130C-7927-B6CB-FFB6A19C2A1B}"/>
          </ac:spMkLst>
        </pc:spChg>
        <pc:spChg chg="add mod">
          <ac:chgData name="Eric Martínez Gamero" userId="35771dda-b285-454f-8e16-0af1effae283" providerId="ADAL" clId="{F57A6648-6162-4C73-A882-D2BAA9DA9741}" dt="2023-11-23T17:29:53.086" v="838" actId="1076"/>
          <ac:spMkLst>
            <pc:docMk/>
            <pc:sldMk cId="3285868823" sldId="273"/>
            <ac:spMk id="40" creationId="{CAD23AB4-6FB1-A35B-5611-7A8162735ECB}"/>
          </ac:spMkLst>
        </pc:spChg>
        <pc:spChg chg="add mod">
          <ac:chgData name="Eric Martínez Gamero" userId="35771dda-b285-454f-8e16-0af1effae283" providerId="ADAL" clId="{F57A6648-6162-4C73-A882-D2BAA9DA9741}" dt="2023-11-23T17:29:53.086" v="838" actId="1076"/>
          <ac:spMkLst>
            <pc:docMk/>
            <pc:sldMk cId="3285868823" sldId="273"/>
            <ac:spMk id="41" creationId="{67E56B43-BCA2-CC6E-AD3B-100B935C7F38}"/>
          </ac:spMkLst>
        </pc:spChg>
        <pc:spChg chg="add mod">
          <ac:chgData name="Eric Martínez Gamero" userId="35771dda-b285-454f-8e16-0af1effae283" providerId="ADAL" clId="{F57A6648-6162-4C73-A882-D2BAA9DA9741}" dt="2023-11-23T17:34:34.100" v="1092" actId="688"/>
          <ac:spMkLst>
            <pc:docMk/>
            <pc:sldMk cId="3285868823" sldId="273"/>
            <ac:spMk id="44" creationId="{0AFCFCFE-4675-34A8-F863-6DC7567DD450}"/>
          </ac:spMkLst>
        </pc:spChg>
        <pc:spChg chg="add mod">
          <ac:chgData name="Eric Martínez Gamero" userId="35771dda-b285-454f-8e16-0af1effae283" providerId="ADAL" clId="{F57A6648-6162-4C73-A882-D2BAA9DA9741}" dt="2023-11-23T17:34:34.100" v="1092" actId="688"/>
          <ac:spMkLst>
            <pc:docMk/>
            <pc:sldMk cId="3285868823" sldId="273"/>
            <ac:spMk id="45" creationId="{920B8CB5-EA46-BF1F-8E54-1B7C85A00A7A}"/>
          </ac:spMkLst>
        </pc:spChg>
        <pc:spChg chg="add del mod">
          <ac:chgData name="Eric Martínez Gamero" userId="35771dda-b285-454f-8e16-0af1effae283" providerId="ADAL" clId="{F57A6648-6162-4C73-A882-D2BAA9DA9741}" dt="2023-11-23T17:32:13.274" v="930"/>
          <ac:spMkLst>
            <pc:docMk/>
            <pc:sldMk cId="3285868823" sldId="273"/>
            <ac:spMk id="46" creationId="{62ABC35F-2DDA-ADA3-AED6-5DAAE1565A45}"/>
          </ac:spMkLst>
        </pc:spChg>
        <pc:spChg chg="add mod">
          <ac:chgData name="Eric Martínez Gamero" userId="35771dda-b285-454f-8e16-0af1effae283" providerId="ADAL" clId="{F57A6648-6162-4C73-A882-D2BAA9DA9741}" dt="2023-11-23T17:34:34.100" v="1092" actId="688"/>
          <ac:spMkLst>
            <pc:docMk/>
            <pc:sldMk cId="3285868823" sldId="273"/>
            <ac:spMk id="47" creationId="{199A7B80-9F53-8A61-D1F2-15D108E5776A}"/>
          </ac:spMkLst>
        </pc:spChg>
        <pc:spChg chg="add mod">
          <ac:chgData name="Eric Martínez Gamero" userId="35771dda-b285-454f-8e16-0af1effae283" providerId="ADAL" clId="{F57A6648-6162-4C73-A882-D2BAA9DA9741}" dt="2023-11-23T17:34:34.100" v="1092" actId="688"/>
          <ac:spMkLst>
            <pc:docMk/>
            <pc:sldMk cId="3285868823" sldId="273"/>
            <ac:spMk id="48" creationId="{AF481DBC-17CF-ED33-E582-F10C0B690C41}"/>
          </ac:spMkLst>
        </pc:spChg>
        <pc:spChg chg="add mod">
          <ac:chgData name="Eric Martínez Gamero" userId="35771dda-b285-454f-8e16-0af1effae283" providerId="ADAL" clId="{F57A6648-6162-4C73-A882-D2BAA9DA9741}" dt="2023-11-23T17:34:34.100" v="1092" actId="688"/>
          <ac:spMkLst>
            <pc:docMk/>
            <pc:sldMk cId="3285868823" sldId="273"/>
            <ac:spMk id="49" creationId="{C77A69E7-F34D-56D3-4F68-338D790DD4A4}"/>
          </ac:spMkLst>
        </pc:spChg>
        <pc:graphicFrameChg chg="add del mod modGraphic">
          <ac:chgData name="Eric Martínez Gamero" userId="35771dda-b285-454f-8e16-0af1effae283" providerId="ADAL" clId="{F57A6648-6162-4C73-A882-D2BAA9DA9741}" dt="2023-11-23T17:19:33.195" v="633" actId="27309"/>
          <ac:graphicFrameMkLst>
            <pc:docMk/>
            <pc:sldMk cId="3285868823" sldId="273"/>
            <ac:graphicFrameMk id="7" creationId="{B23B38DE-30E2-C613-3154-F5C4F6D41F7A}"/>
          </ac:graphicFrameMkLst>
        </pc:graphicFrameChg>
        <pc:cxnChg chg="add del mod">
          <ac:chgData name="Eric Martínez Gamero" userId="35771dda-b285-454f-8e16-0af1effae283" providerId="ADAL" clId="{F57A6648-6162-4C73-A882-D2BAA9DA9741}" dt="2023-11-23T17:29:56.099" v="839" actId="478"/>
          <ac:cxnSpMkLst>
            <pc:docMk/>
            <pc:sldMk cId="3285868823" sldId="273"/>
            <ac:cxnSpMk id="10" creationId="{F2A19959-6F2B-4BBC-A512-9C7E771E5E8A}"/>
          </ac:cxnSpMkLst>
        </pc:cxnChg>
        <pc:cxnChg chg="add mod">
          <ac:chgData name="Eric Martínez Gamero" userId="35771dda-b285-454f-8e16-0af1effae283" providerId="ADAL" clId="{F57A6648-6162-4C73-A882-D2BAA9DA9741}" dt="2023-11-23T17:30:01.636" v="841" actId="14100"/>
          <ac:cxnSpMkLst>
            <pc:docMk/>
            <pc:sldMk cId="3285868823" sldId="273"/>
            <ac:cxnSpMk id="29" creationId="{F029F0A6-4453-37E6-7F22-0148A2776F7F}"/>
          </ac:cxnSpMkLst>
        </pc:cxnChg>
      </pc:sldChg>
      <pc:sldChg chg="addSp delSp modSp new mod modTransition">
        <pc:chgData name="Eric Martínez Gamero" userId="35771dda-b285-454f-8e16-0af1effae283" providerId="ADAL" clId="{F57A6648-6162-4C73-A882-D2BAA9DA9741}" dt="2023-11-26T14:46:52.513" v="5474"/>
        <pc:sldMkLst>
          <pc:docMk/>
          <pc:sldMk cId="3055289425" sldId="274"/>
        </pc:sldMkLst>
        <pc:spChg chg="mod">
          <ac:chgData name="Eric Martínez Gamero" userId="35771dda-b285-454f-8e16-0af1effae283" providerId="ADAL" clId="{F57A6648-6162-4C73-A882-D2BAA9DA9741}" dt="2023-11-26T14:36:04.317" v="5361" actId="1076"/>
          <ac:spMkLst>
            <pc:docMk/>
            <pc:sldMk cId="3055289425" sldId="274"/>
            <ac:spMk id="2" creationId="{CFAA6B79-6366-899F-A672-19D02A406FE5}"/>
          </ac:spMkLst>
        </pc:spChg>
        <pc:spChg chg="mod">
          <ac:chgData name="Eric Martínez Gamero" userId="35771dda-b285-454f-8e16-0af1effae283" providerId="ADAL" clId="{F57A6648-6162-4C73-A882-D2BAA9DA9741}" dt="2023-11-26T14:36:01.548" v="5359" actId="20577"/>
          <ac:spMkLst>
            <pc:docMk/>
            <pc:sldMk cId="3055289425" sldId="274"/>
            <ac:spMk id="3" creationId="{023349A0-E789-7EED-954C-5152F0222AC1}"/>
          </ac:spMkLst>
        </pc:spChg>
        <pc:spChg chg="add mod">
          <ac:chgData name="Eric Martínez Gamero" userId="35771dda-b285-454f-8e16-0af1effae283" providerId="ADAL" clId="{F57A6648-6162-4C73-A882-D2BAA9DA9741}" dt="2023-11-23T17:37:12.550" v="1164" actId="207"/>
          <ac:spMkLst>
            <pc:docMk/>
            <pc:sldMk cId="3055289425" sldId="274"/>
            <ac:spMk id="7" creationId="{11EE61DD-3DD4-1AE5-3DAA-DD23AFF5EBA6}"/>
          </ac:spMkLst>
        </pc:spChg>
        <pc:spChg chg="add mod">
          <ac:chgData name="Eric Martínez Gamero" userId="35771dda-b285-454f-8e16-0af1effae283" providerId="ADAL" clId="{F57A6648-6162-4C73-A882-D2BAA9DA9741}" dt="2023-11-23T17:37:07.635" v="1162"/>
          <ac:spMkLst>
            <pc:docMk/>
            <pc:sldMk cId="3055289425" sldId="274"/>
            <ac:spMk id="8" creationId="{8D33C7D7-B6B2-1A66-97E7-F36F42CBF999}"/>
          </ac:spMkLst>
        </pc:spChg>
        <pc:spChg chg="add mod">
          <ac:chgData name="Eric Martínez Gamero" userId="35771dda-b285-454f-8e16-0af1effae283" providerId="ADAL" clId="{F57A6648-6162-4C73-A882-D2BAA9DA9741}" dt="2023-11-23T17:37:07.635" v="1162"/>
          <ac:spMkLst>
            <pc:docMk/>
            <pc:sldMk cId="3055289425" sldId="274"/>
            <ac:spMk id="9" creationId="{E73C5249-5A31-A4A9-286B-47980CE65EC1}"/>
          </ac:spMkLst>
        </pc:spChg>
        <pc:spChg chg="add mod">
          <ac:chgData name="Eric Martínez Gamero" userId="35771dda-b285-454f-8e16-0af1effae283" providerId="ADAL" clId="{F57A6648-6162-4C73-A882-D2BAA9DA9741}" dt="2023-11-23T17:37:07.635" v="1162"/>
          <ac:spMkLst>
            <pc:docMk/>
            <pc:sldMk cId="3055289425" sldId="274"/>
            <ac:spMk id="10" creationId="{0299390C-3C99-E956-CB5A-2AC61617C005}"/>
          </ac:spMkLst>
        </pc:spChg>
        <pc:spChg chg="add mod">
          <ac:chgData name="Eric Martínez Gamero" userId="35771dda-b285-454f-8e16-0af1effae283" providerId="ADAL" clId="{F57A6648-6162-4C73-A882-D2BAA9DA9741}" dt="2023-11-23T17:37:07.635" v="1162"/>
          <ac:spMkLst>
            <pc:docMk/>
            <pc:sldMk cId="3055289425" sldId="274"/>
            <ac:spMk id="11" creationId="{92A75B8E-4CE9-E0A9-B0AD-EDC23D9CB907}"/>
          </ac:spMkLst>
        </pc:spChg>
        <pc:spChg chg="add mod">
          <ac:chgData name="Eric Martínez Gamero" userId="35771dda-b285-454f-8e16-0af1effae283" providerId="ADAL" clId="{F57A6648-6162-4C73-A882-D2BAA9DA9741}" dt="2023-11-23T17:37:07.635" v="1162"/>
          <ac:spMkLst>
            <pc:docMk/>
            <pc:sldMk cId="3055289425" sldId="274"/>
            <ac:spMk id="12" creationId="{4BAA1059-5D2A-3BB5-E28B-57C0CCC1F8AB}"/>
          </ac:spMkLst>
        </pc:spChg>
        <pc:spChg chg="add mod">
          <ac:chgData name="Eric Martínez Gamero" userId="35771dda-b285-454f-8e16-0af1effae283" providerId="ADAL" clId="{F57A6648-6162-4C73-A882-D2BAA9DA9741}" dt="2023-11-23T17:37:07.635" v="1162"/>
          <ac:spMkLst>
            <pc:docMk/>
            <pc:sldMk cId="3055289425" sldId="274"/>
            <ac:spMk id="13" creationId="{3CB138CD-368A-62B3-DE12-4593BD51B34E}"/>
          </ac:spMkLst>
        </pc:spChg>
        <pc:spChg chg="add mod">
          <ac:chgData name="Eric Martínez Gamero" userId="35771dda-b285-454f-8e16-0af1effae283" providerId="ADAL" clId="{F57A6648-6162-4C73-A882-D2BAA9DA9741}" dt="2023-11-23T17:37:07.635" v="1162"/>
          <ac:spMkLst>
            <pc:docMk/>
            <pc:sldMk cId="3055289425" sldId="274"/>
            <ac:spMk id="14" creationId="{D7E570AB-39F8-7AED-E51D-96F2DB2DCD92}"/>
          </ac:spMkLst>
        </pc:spChg>
        <pc:spChg chg="add mod">
          <ac:chgData name="Eric Martínez Gamero" userId="35771dda-b285-454f-8e16-0af1effae283" providerId="ADAL" clId="{F57A6648-6162-4C73-A882-D2BAA9DA9741}" dt="2023-11-23T17:37:07.635" v="1162"/>
          <ac:spMkLst>
            <pc:docMk/>
            <pc:sldMk cId="3055289425" sldId="274"/>
            <ac:spMk id="15" creationId="{8972C0B5-33EB-AB81-7313-C755E92CAAD3}"/>
          </ac:spMkLst>
        </pc:spChg>
        <pc:spChg chg="add mod">
          <ac:chgData name="Eric Martínez Gamero" userId="35771dda-b285-454f-8e16-0af1effae283" providerId="ADAL" clId="{F57A6648-6162-4C73-A882-D2BAA9DA9741}" dt="2023-11-23T17:37:07.635" v="1162"/>
          <ac:spMkLst>
            <pc:docMk/>
            <pc:sldMk cId="3055289425" sldId="274"/>
            <ac:spMk id="16" creationId="{3FE2254F-71F8-7D59-8C25-E4E96882945B}"/>
          </ac:spMkLst>
        </pc:spChg>
        <pc:spChg chg="add mod">
          <ac:chgData name="Eric Martínez Gamero" userId="35771dda-b285-454f-8e16-0af1effae283" providerId="ADAL" clId="{F57A6648-6162-4C73-A882-D2BAA9DA9741}" dt="2023-11-23T17:37:10.614" v="1163" actId="207"/>
          <ac:spMkLst>
            <pc:docMk/>
            <pc:sldMk cId="3055289425" sldId="274"/>
            <ac:spMk id="17" creationId="{3500C569-8501-E627-0113-00B7E2E56882}"/>
          </ac:spMkLst>
        </pc:spChg>
        <pc:spChg chg="add mod">
          <ac:chgData name="Eric Martínez Gamero" userId="35771dda-b285-454f-8e16-0af1effae283" providerId="ADAL" clId="{F57A6648-6162-4C73-A882-D2BAA9DA9741}" dt="2023-11-23T17:37:07.635" v="1162"/>
          <ac:spMkLst>
            <pc:docMk/>
            <pc:sldMk cId="3055289425" sldId="274"/>
            <ac:spMk id="18" creationId="{6BD8C92C-AB66-81AF-F2B0-9E58A8CC92A0}"/>
          </ac:spMkLst>
        </pc:spChg>
        <pc:spChg chg="add mod">
          <ac:chgData name="Eric Martínez Gamero" userId="35771dda-b285-454f-8e16-0af1effae283" providerId="ADAL" clId="{F57A6648-6162-4C73-A882-D2BAA9DA9741}" dt="2023-11-23T17:37:07.635" v="1162"/>
          <ac:spMkLst>
            <pc:docMk/>
            <pc:sldMk cId="3055289425" sldId="274"/>
            <ac:spMk id="19" creationId="{90621A79-2D6E-F537-D9C1-0AB7BBD9382D}"/>
          </ac:spMkLst>
        </pc:spChg>
        <pc:spChg chg="add mod">
          <ac:chgData name="Eric Martínez Gamero" userId="35771dda-b285-454f-8e16-0af1effae283" providerId="ADAL" clId="{F57A6648-6162-4C73-A882-D2BAA9DA9741}" dt="2023-11-23T17:37:07.635" v="1162"/>
          <ac:spMkLst>
            <pc:docMk/>
            <pc:sldMk cId="3055289425" sldId="274"/>
            <ac:spMk id="20" creationId="{134CE09C-87E3-D29F-092B-B848134B9C8D}"/>
          </ac:spMkLst>
        </pc:spChg>
        <pc:spChg chg="add mod">
          <ac:chgData name="Eric Martínez Gamero" userId="35771dda-b285-454f-8e16-0af1effae283" providerId="ADAL" clId="{F57A6648-6162-4C73-A882-D2BAA9DA9741}" dt="2023-11-23T17:37:07.635" v="1162"/>
          <ac:spMkLst>
            <pc:docMk/>
            <pc:sldMk cId="3055289425" sldId="274"/>
            <ac:spMk id="21" creationId="{E7B932DE-36D6-831E-2042-7288DBE0AD4B}"/>
          </ac:spMkLst>
        </pc:spChg>
        <pc:spChg chg="add mod">
          <ac:chgData name="Eric Martínez Gamero" userId="35771dda-b285-454f-8e16-0af1effae283" providerId="ADAL" clId="{F57A6648-6162-4C73-A882-D2BAA9DA9741}" dt="2023-11-23T17:37:07.635" v="1162"/>
          <ac:spMkLst>
            <pc:docMk/>
            <pc:sldMk cId="3055289425" sldId="274"/>
            <ac:spMk id="22" creationId="{55826E51-A476-F02E-8569-ECB78848F315}"/>
          </ac:spMkLst>
        </pc:spChg>
        <pc:spChg chg="add mod">
          <ac:chgData name="Eric Martínez Gamero" userId="35771dda-b285-454f-8e16-0af1effae283" providerId="ADAL" clId="{F57A6648-6162-4C73-A882-D2BAA9DA9741}" dt="2023-11-26T14:46:00.748" v="5471" actId="1076"/>
          <ac:spMkLst>
            <pc:docMk/>
            <pc:sldMk cId="3055289425" sldId="274"/>
            <ac:spMk id="31" creationId="{40F308C6-7CA7-7E34-0B11-A243D030573D}"/>
          </ac:spMkLst>
        </pc:spChg>
        <pc:spChg chg="add mod">
          <ac:chgData name="Eric Martínez Gamero" userId="35771dda-b285-454f-8e16-0af1effae283" providerId="ADAL" clId="{F57A6648-6162-4C73-A882-D2BAA9DA9741}" dt="2023-11-26T14:45:57.848" v="5470" actId="1076"/>
          <ac:spMkLst>
            <pc:docMk/>
            <pc:sldMk cId="3055289425" sldId="274"/>
            <ac:spMk id="32" creationId="{37D428D0-FCF0-7267-40FC-6508924082E3}"/>
          </ac:spMkLst>
        </pc:spChg>
        <pc:spChg chg="add del mod">
          <ac:chgData name="Eric Martínez Gamero" userId="35771dda-b285-454f-8e16-0af1effae283" providerId="ADAL" clId="{F57A6648-6162-4C73-A882-D2BAA9DA9741}" dt="2023-11-26T14:41:14.104" v="5429" actId="22"/>
          <ac:spMkLst>
            <pc:docMk/>
            <pc:sldMk cId="3055289425" sldId="274"/>
            <ac:spMk id="34" creationId="{4789CB6B-EE8B-3E7B-F9AC-5097B6187168}"/>
          </ac:spMkLst>
        </pc:spChg>
        <pc:spChg chg="add mod">
          <ac:chgData name="Eric Martínez Gamero" userId="35771dda-b285-454f-8e16-0af1effae283" providerId="ADAL" clId="{F57A6648-6162-4C73-A882-D2BAA9DA9741}" dt="2023-11-26T14:46:04.768" v="5472" actId="1076"/>
          <ac:spMkLst>
            <pc:docMk/>
            <pc:sldMk cId="3055289425" sldId="274"/>
            <ac:spMk id="35" creationId="{B4B4A991-F349-177B-D83F-E59B1FE8B34F}"/>
          </ac:spMkLst>
        </pc:spChg>
        <pc:spChg chg="add del mod">
          <ac:chgData name="Eric Martínez Gamero" userId="35771dda-b285-454f-8e16-0af1effae283" providerId="ADAL" clId="{F57A6648-6162-4C73-A882-D2BAA9DA9741}" dt="2023-11-26T14:42:56.040" v="5451"/>
          <ac:spMkLst>
            <pc:docMk/>
            <pc:sldMk cId="3055289425" sldId="274"/>
            <ac:spMk id="36" creationId="{3984881A-85EE-52AB-21D0-DEA6C4A12EE6}"/>
          </ac:spMkLst>
        </pc:spChg>
        <pc:spChg chg="add mod">
          <ac:chgData name="Eric Martínez Gamero" userId="35771dda-b285-454f-8e16-0af1effae283" providerId="ADAL" clId="{F57A6648-6162-4C73-A882-D2BAA9DA9741}" dt="2023-11-26T14:45:39.012" v="5465" actId="1076"/>
          <ac:spMkLst>
            <pc:docMk/>
            <pc:sldMk cId="3055289425" sldId="274"/>
            <ac:spMk id="37" creationId="{E4AAFBA5-A343-5578-FF8B-2841A76A6EC5}"/>
          </ac:spMkLst>
        </pc:spChg>
        <pc:picChg chg="add mod">
          <ac:chgData name="Eric Martínez Gamero" userId="35771dda-b285-454f-8e16-0af1effae283" providerId="ADAL" clId="{F57A6648-6162-4C73-A882-D2BAA9DA9741}" dt="2023-11-26T14:45:39.012" v="5465" actId="1076"/>
          <ac:picMkLst>
            <pc:docMk/>
            <pc:sldMk cId="3055289425" sldId="274"/>
            <ac:picMk id="24" creationId="{FA4725F8-579E-E12C-5478-36ADC61EB272}"/>
          </ac:picMkLst>
        </pc:picChg>
        <pc:picChg chg="add mod">
          <ac:chgData name="Eric Martínez Gamero" userId="35771dda-b285-454f-8e16-0af1effae283" providerId="ADAL" clId="{F57A6648-6162-4C73-A882-D2BAA9DA9741}" dt="2023-11-26T14:45:39.012" v="5465" actId="1076"/>
          <ac:picMkLst>
            <pc:docMk/>
            <pc:sldMk cId="3055289425" sldId="274"/>
            <ac:picMk id="26" creationId="{5325ACCC-0699-34B5-3C3F-E5EB7AA595C4}"/>
          </ac:picMkLst>
        </pc:picChg>
        <pc:picChg chg="add mod">
          <ac:chgData name="Eric Martínez Gamero" userId="35771dda-b285-454f-8e16-0af1effae283" providerId="ADAL" clId="{F57A6648-6162-4C73-A882-D2BAA9DA9741}" dt="2023-11-26T14:45:50.524" v="5467" actId="1076"/>
          <ac:picMkLst>
            <pc:docMk/>
            <pc:sldMk cId="3055289425" sldId="274"/>
            <ac:picMk id="28" creationId="{DA21C702-E4B2-0FFB-A680-A7FF6BAE834D}"/>
          </ac:picMkLst>
        </pc:picChg>
        <pc:picChg chg="add mod">
          <ac:chgData name="Eric Martínez Gamero" userId="35771dda-b285-454f-8e16-0af1effae283" providerId="ADAL" clId="{F57A6648-6162-4C73-A882-D2BAA9DA9741}" dt="2023-11-26T14:45:46.424" v="5466" actId="1076"/>
          <ac:picMkLst>
            <pc:docMk/>
            <pc:sldMk cId="3055289425" sldId="274"/>
            <ac:picMk id="30" creationId="{0C180C41-F1C8-1E22-FDC7-5D2E6212CB5C}"/>
          </ac:picMkLst>
        </pc:picChg>
        <pc:cxnChg chg="add mod">
          <ac:chgData name="Eric Martínez Gamero" userId="35771dda-b285-454f-8e16-0af1effae283" providerId="ADAL" clId="{F57A6648-6162-4C73-A882-D2BAA9DA9741}" dt="2023-11-23T17:37:07.635" v="1162"/>
          <ac:cxnSpMkLst>
            <pc:docMk/>
            <pc:sldMk cId="3055289425" sldId="274"/>
            <ac:cxnSpMk id="6" creationId="{BFCB2B30-5E6F-894C-19BD-101286EF2F1A}"/>
          </ac:cxnSpMkLst>
        </pc:cxnChg>
      </pc:sldChg>
      <pc:sldMasterChg chg="setBg">
        <pc:chgData name="Eric Martínez Gamero" userId="35771dda-b285-454f-8e16-0af1effae283" providerId="ADAL" clId="{F57A6648-6162-4C73-A882-D2BAA9DA9741}" dt="2023-11-23T17:06:10.832" v="529"/>
        <pc:sldMasterMkLst>
          <pc:docMk/>
          <pc:sldMasterMk cId="3144127980" sldId="2147483813"/>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34DA-A74E-4207-966E-6C5450895568}" type="datetimeFigureOut">
              <a:rPr lang="es-ES" smtClean="0"/>
              <a:t>26/11/2023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5FDC93-6289-4A4A-A215-9C8EDD95857B}" type="slidenum">
              <a:rPr lang="es-ES" smtClean="0"/>
              <a:t>‹#›</a:t>
            </a:fld>
            <a:endParaRPr lang="es-ES"/>
          </a:p>
        </p:txBody>
      </p:sp>
    </p:spTree>
    <p:extLst>
      <p:ext uri="{BB962C8B-B14F-4D97-AF65-F5344CB8AC3E}">
        <p14:creationId xmlns:p14="http://schemas.microsoft.com/office/powerpoint/2010/main" val="3009767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Buenas tardes y bienvenidos a la presentación de Rally </a:t>
            </a:r>
            <a:r>
              <a:rPr lang="es-ES" err="1"/>
              <a:t>Team</a:t>
            </a:r>
            <a:r>
              <a:rPr lang="es-ES"/>
              <a:t> </a:t>
            </a:r>
            <a:r>
              <a:rPr lang="es-ES" err="1"/>
              <a:t>Tactics</a:t>
            </a:r>
            <a:r>
              <a:rPr lang="es-ES"/>
              <a:t>, de la mano del equipo de desarrollo Barracuda Interactive. Tras meses de trabajo, no podemos esperar para daros a conocer nuestro nuevo proyecto. Mi nombre es Eric, PM, y me acompañan todos los componentes de Barracuda: Sergio, Alejandro, Adrián, Álvaro y Daniel.</a:t>
            </a:r>
          </a:p>
        </p:txBody>
      </p:sp>
      <p:sp>
        <p:nvSpPr>
          <p:cNvPr id="4" name="Slide Number Placeholder 3"/>
          <p:cNvSpPr>
            <a:spLocks noGrp="1"/>
          </p:cNvSpPr>
          <p:nvPr>
            <p:ph type="sldNum" sz="quarter" idx="5"/>
          </p:nvPr>
        </p:nvSpPr>
        <p:spPr/>
        <p:txBody>
          <a:bodyPr/>
          <a:lstStyle/>
          <a:p>
            <a:fld id="{D05FDC93-6289-4A4A-A215-9C8EDD95857B}" type="slidenum">
              <a:rPr lang="es-ES" smtClean="0"/>
              <a:t>1</a:t>
            </a:fld>
            <a:endParaRPr lang="es-ES"/>
          </a:p>
        </p:txBody>
      </p:sp>
    </p:spTree>
    <p:extLst>
      <p:ext uri="{BB962C8B-B14F-4D97-AF65-F5344CB8AC3E}">
        <p14:creationId xmlns:p14="http://schemas.microsoft.com/office/powerpoint/2010/main" val="31872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Finalmente</a:t>
            </a:r>
            <a:r>
              <a:rPr lang="en-US">
                <a:cs typeface="Calibri"/>
              </a:rPr>
              <a:t> </a:t>
            </a:r>
            <a:r>
              <a:rPr lang="en-US" err="1">
                <a:cs typeface="Calibri"/>
              </a:rPr>
              <a:t>explicare</a:t>
            </a:r>
            <a:r>
              <a:rPr lang="en-US">
                <a:cs typeface="Calibri"/>
              </a:rPr>
              <a:t> la </a:t>
            </a:r>
            <a:r>
              <a:rPr lang="en-US" err="1">
                <a:cs typeface="Calibri"/>
              </a:rPr>
              <a:t>relación</a:t>
            </a:r>
            <a:r>
              <a:rPr lang="en-US">
                <a:cs typeface="Calibri"/>
              </a:rPr>
              <a:t> entre las partes </a:t>
            </a:r>
            <a:r>
              <a:rPr lang="en-US" err="1">
                <a:cs typeface="Calibri"/>
              </a:rPr>
              <a:t>interesadas</a:t>
            </a:r>
            <a:r>
              <a:rPr lang="en-US">
                <a:cs typeface="Calibri"/>
              </a:rPr>
              <a:t>.</a:t>
            </a:r>
          </a:p>
          <a:p>
            <a:endParaRPr lang="en-US">
              <a:cs typeface="Calibri"/>
            </a:endParaRPr>
          </a:p>
          <a:p>
            <a:r>
              <a:rPr lang="en-US">
                <a:cs typeface="Calibri"/>
              </a:rPr>
              <a:t>Nuestro </a:t>
            </a:r>
            <a:r>
              <a:rPr lang="en-US" err="1">
                <a:cs typeface="Calibri"/>
              </a:rPr>
              <a:t>objetivo</a:t>
            </a:r>
            <a:r>
              <a:rPr lang="en-US">
                <a:cs typeface="Calibri"/>
              </a:rPr>
              <a:t> principal es </a:t>
            </a:r>
            <a:r>
              <a:rPr lang="en-US" err="1">
                <a:cs typeface="Calibri"/>
              </a:rPr>
              <a:t>el</a:t>
            </a:r>
            <a:r>
              <a:rPr lang="en-US">
                <a:cs typeface="Calibri"/>
              </a:rPr>
              <a:t> de </a:t>
            </a:r>
            <a:r>
              <a:rPr lang="en-US" err="1">
                <a:cs typeface="Calibri"/>
              </a:rPr>
              <a:t>realizar</a:t>
            </a:r>
            <a:r>
              <a:rPr lang="en-US">
                <a:cs typeface="Calibri"/>
              </a:rPr>
              <a:t> </a:t>
            </a:r>
            <a:r>
              <a:rPr lang="en-US" err="1">
                <a:cs typeface="Calibri"/>
              </a:rPr>
              <a:t>asociaciones</a:t>
            </a:r>
            <a:r>
              <a:rPr lang="en-US">
                <a:cs typeface="Calibri"/>
              </a:rPr>
              <a:t> con </a:t>
            </a:r>
            <a:r>
              <a:rPr lang="en-US" err="1">
                <a:cs typeface="Calibri"/>
              </a:rPr>
              <a:t>escuelas</a:t>
            </a:r>
            <a:r>
              <a:rPr lang="en-US">
                <a:cs typeface="Calibri"/>
              </a:rPr>
              <a:t> y </a:t>
            </a:r>
            <a:r>
              <a:rPr lang="en-US" err="1">
                <a:cs typeface="Calibri"/>
              </a:rPr>
              <a:t>educadores</a:t>
            </a:r>
            <a:r>
              <a:rPr lang="en-US">
                <a:cs typeface="Calibri"/>
              </a:rPr>
              <a:t> para </a:t>
            </a:r>
            <a:r>
              <a:rPr lang="en-US" err="1">
                <a:cs typeface="Calibri"/>
              </a:rPr>
              <a:t>integrar</a:t>
            </a:r>
            <a:r>
              <a:rPr lang="en-US">
                <a:cs typeface="Calibri"/>
              </a:rPr>
              <a:t> </a:t>
            </a:r>
            <a:r>
              <a:rPr lang="en-US" err="1">
                <a:cs typeface="Calibri"/>
              </a:rPr>
              <a:t>el</a:t>
            </a:r>
            <a:r>
              <a:rPr lang="en-US">
                <a:cs typeface="Calibri"/>
              </a:rPr>
              <a:t> </a:t>
            </a:r>
            <a:r>
              <a:rPr lang="en-US" err="1">
                <a:cs typeface="Calibri"/>
              </a:rPr>
              <a:t>juego</a:t>
            </a:r>
            <a:r>
              <a:rPr lang="en-US">
                <a:cs typeface="Calibri"/>
              </a:rPr>
              <a:t> </a:t>
            </a:r>
            <a:r>
              <a:rPr lang="en-US" err="1">
                <a:cs typeface="Calibri"/>
              </a:rPr>
              <a:t>en</a:t>
            </a:r>
            <a:r>
              <a:rPr lang="en-US">
                <a:cs typeface="Calibri"/>
              </a:rPr>
              <a:t> </a:t>
            </a:r>
            <a:r>
              <a:rPr lang="en-US" err="1">
                <a:cs typeface="Calibri"/>
              </a:rPr>
              <a:t>el</a:t>
            </a:r>
            <a:r>
              <a:rPr lang="en-US">
                <a:cs typeface="Calibri"/>
              </a:rPr>
              <a:t> </a:t>
            </a:r>
            <a:r>
              <a:rPr lang="en-US" err="1">
                <a:cs typeface="Calibri"/>
              </a:rPr>
              <a:t>entorno</a:t>
            </a:r>
            <a:r>
              <a:rPr lang="en-US">
                <a:cs typeface="Calibri"/>
              </a:rPr>
              <a:t> </a:t>
            </a:r>
            <a:r>
              <a:rPr lang="en-US" err="1">
                <a:cs typeface="Calibri"/>
              </a:rPr>
              <a:t>educativo</a:t>
            </a:r>
            <a:r>
              <a:rPr lang="en-US">
                <a:cs typeface="Calibri"/>
              </a:rPr>
              <a:t>. Todo </a:t>
            </a:r>
            <a:r>
              <a:rPr lang="en-US" err="1">
                <a:cs typeface="Calibri"/>
              </a:rPr>
              <a:t>esto</a:t>
            </a:r>
            <a:r>
              <a:rPr lang="en-US">
                <a:cs typeface="Calibri"/>
              </a:rPr>
              <a:t> </a:t>
            </a:r>
            <a:r>
              <a:rPr lang="en-US" err="1">
                <a:cs typeface="Calibri"/>
              </a:rPr>
              <a:t>mientras</a:t>
            </a:r>
            <a:r>
              <a:rPr lang="en-US">
                <a:cs typeface="Calibri"/>
              </a:rPr>
              <a:t> se </a:t>
            </a:r>
            <a:r>
              <a:rPr lang="en-US" err="1">
                <a:cs typeface="Calibri"/>
              </a:rPr>
              <a:t>busca</a:t>
            </a:r>
            <a:r>
              <a:rPr lang="en-US">
                <a:cs typeface="Calibri"/>
              </a:rPr>
              <a:t> la </a:t>
            </a:r>
            <a:r>
              <a:rPr lang="en-US" err="1">
                <a:cs typeface="Calibri"/>
              </a:rPr>
              <a:t>aprobación</a:t>
            </a:r>
            <a:r>
              <a:rPr lang="en-US">
                <a:cs typeface="Calibri"/>
              </a:rPr>
              <a:t> y </a:t>
            </a:r>
            <a:r>
              <a:rPr lang="en-US" err="1">
                <a:cs typeface="Calibri"/>
              </a:rPr>
              <a:t>el</a:t>
            </a:r>
            <a:r>
              <a:rPr lang="en-US">
                <a:cs typeface="Calibri"/>
              </a:rPr>
              <a:t> </a:t>
            </a:r>
            <a:r>
              <a:rPr lang="en-US" err="1">
                <a:cs typeface="Calibri"/>
              </a:rPr>
              <a:t>respaldo</a:t>
            </a:r>
            <a:r>
              <a:rPr lang="en-US">
                <a:cs typeface="Calibri"/>
              </a:rPr>
              <a:t> de </a:t>
            </a:r>
            <a:r>
              <a:rPr lang="en-US" err="1">
                <a:cs typeface="Calibri"/>
              </a:rPr>
              <a:t>entidades</a:t>
            </a:r>
            <a:r>
              <a:rPr lang="en-US">
                <a:cs typeface="Calibri"/>
              </a:rPr>
              <a:t>  </a:t>
            </a:r>
            <a:r>
              <a:rPr lang="en-US" err="1">
                <a:cs typeface="Calibri"/>
              </a:rPr>
              <a:t>estatales</a:t>
            </a:r>
            <a:r>
              <a:rPr lang="en-US">
                <a:cs typeface="Calibri"/>
              </a:rPr>
              <a:t> y </a:t>
            </a:r>
            <a:r>
              <a:rPr lang="en-US" err="1">
                <a:cs typeface="Calibri"/>
              </a:rPr>
              <a:t>superestatales</a:t>
            </a:r>
            <a:r>
              <a:rPr lang="en-US">
                <a:cs typeface="Calibri"/>
              </a:rPr>
              <a:t> para </a:t>
            </a:r>
            <a:r>
              <a:rPr lang="en-US" err="1">
                <a:cs typeface="Calibri"/>
              </a:rPr>
              <a:t>justificar</a:t>
            </a:r>
            <a:r>
              <a:rPr lang="en-US">
                <a:cs typeface="Calibri"/>
              </a:rPr>
              <a:t> </a:t>
            </a:r>
            <a:r>
              <a:rPr lang="en-US" err="1">
                <a:cs typeface="Calibri"/>
              </a:rPr>
              <a:t>subvenciones</a:t>
            </a:r>
            <a:r>
              <a:rPr lang="en-US">
                <a:cs typeface="Calibri"/>
              </a:rPr>
              <a:t>.</a:t>
            </a:r>
          </a:p>
          <a:p>
            <a:endParaRPr lang="en-US">
              <a:cs typeface="Calibri"/>
            </a:endParaRPr>
          </a:p>
          <a:p>
            <a:r>
              <a:rPr lang="en-US">
                <a:cs typeface="Calibri"/>
              </a:rPr>
              <a:t>Para </a:t>
            </a:r>
            <a:r>
              <a:rPr lang="en-US" err="1">
                <a:cs typeface="Calibri"/>
              </a:rPr>
              <a:t>lograr</a:t>
            </a:r>
            <a:r>
              <a:rPr lang="en-US">
                <a:cs typeface="Calibri"/>
              </a:rPr>
              <a:t> un mayor </a:t>
            </a:r>
            <a:r>
              <a:rPr lang="en-US" err="1">
                <a:cs typeface="Calibri"/>
              </a:rPr>
              <a:t>alcance</a:t>
            </a:r>
            <a:r>
              <a:rPr lang="en-US">
                <a:cs typeface="Calibri"/>
              </a:rPr>
              <a:t> </a:t>
            </a:r>
            <a:r>
              <a:rPr lang="en-US" err="1">
                <a:cs typeface="Calibri"/>
              </a:rPr>
              <a:t>fuera</a:t>
            </a:r>
            <a:r>
              <a:rPr lang="en-US">
                <a:cs typeface="Calibri"/>
              </a:rPr>
              <a:t> del area </a:t>
            </a:r>
            <a:r>
              <a:rPr lang="en-US" err="1">
                <a:cs typeface="Calibri"/>
              </a:rPr>
              <a:t>estrictamente</a:t>
            </a:r>
            <a:r>
              <a:rPr lang="en-US">
                <a:cs typeface="Calibri"/>
              </a:rPr>
              <a:t> </a:t>
            </a:r>
            <a:r>
              <a:rPr lang="en-US" err="1">
                <a:cs typeface="Calibri"/>
              </a:rPr>
              <a:t>educativa</a:t>
            </a:r>
            <a:r>
              <a:rPr lang="en-US">
                <a:cs typeface="Calibri"/>
              </a:rPr>
              <a:t>, </a:t>
            </a:r>
            <a:r>
              <a:rPr lang="en-US" err="1">
                <a:cs typeface="Calibri"/>
              </a:rPr>
              <a:t>tambien</a:t>
            </a:r>
            <a:r>
              <a:rPr lang="en-US">
                <a:cs typeface="Calibri"/>
              </a:rPr>
              <a:t> </a:t>
            </a:r>
            <a:r>
              <a:rPr lang="en-US" err="1">
                <a:cs typeface="Calibri"/>
              </a:rPr>
              <a:t>planteamos</a:t>
            </a:r>
            <a:r>
              <a:rPr lang="en-US">
                <a:cs typeface="Calibri"/>
              </a:rPr>
              <a:t> la </a:t>
            </a:r>
            <a:r>
              <a:rPr lang="en-US" err="1">
                <a:cs typeface="Calibri"/>
              </a:rPr>
              <a:t>colaboración</a:t>
            </a:r>
            <a:r>
              <a:rPr lang="en-US">
                <a:cs typeface="Calibri"/>
              </a:rPr>
              <a:t> con tiendas de </a:t>
            </a:r>
            <a:r>
              <a:rPr lang="en-US" err="1">
                <a:cs typeface="Calibri"/>
              </a:rPr>
              <a:t>aplicaciones</a:t>
            </a:r>
            <a:r>
              <a:rPr lang="en-US">
                <a:cs typeface="Calibri"/>
              </a:rPr>
              <a:t> y </a:t>
            </a:r>
            <a:r>
              <a:rPr lang="en-US" err="1">
                <a:cs typeface="Calibri"/>
              </a:rPr>
              <a:t>plataformas</a:t>
            </a:r>
            <a:r>
              <a:rPr lang="en-US">
                <a:cs typeface="Calibri"/>
              </a:rPr>
              <a:t> de </a:t>
            </a:r>
            <a:r>
              <a:rPr lang="en-US" err="1">
                <a:cs typeface="Calibri"/>
              </a:rPr>
              <a:t>juegos</a:t>
            </a:r>
            <a:r>
              <a:rPr lang="en-US">
                <a:cs typeface="Calibri"/>
              </a:rPr>
              <a:t> para </a:t>
            </a:r>
            <a:r>
              <a:rPr lang="en-US" err="1">
                <a:cs typeface="Calibri"/>
              </a:rPr>
              <a:t>una</a:t>
            </a:r>
            <a:r>
              <a:rPr lang="en-US">
                <a:cs typeface="Calibri"/>
              </a:rPr>
              <a:t> mayor </a:t>
            </a:r>
            <a:r>
              <a:rPr lang="en-US" err="1">
                <a:cs typeface="Calibri"/>
              </a:rPr>
              <a:t>visibilidad</a:t>
            </a:r>
            <a:r>
              <a:rPr lang="en-US">
                <a:cs typeface="Calibri"/>
              </a:rPr>
              <a:t> entre las </a:t>
            </a:r>
            <a:r>
              <a:rPr lang="en-US" err="1">
                <a:cs typeface="Calibri"/>
              </a:rPr>
              <a:t>familias</a:t>
            </a:r>
            <a:r>
              <a:rPr lang="en-US">
                <a:cs typeface="Calibri"/>
              </a:rPr>
              <a:t> y </a:t>
            </a:r>
            <a:r>
              <a:rPr lang="en-US" err="1">
                <a:cs typeface="Calibri"/>
              </a:rPr>
              <a:t>particulares</a:t>
            </a:r>
            <a:r>
              <a:rPr lang="en-US">
                <a:cs typeface="Calibri"/>
              </a:rPr>
              <a:t>, o </a:t>
            </a:r>
            <a:r>
              <a:rPr lang="en-US" err="1">
                <a:cs typeface="Calibri"/>
              </a:rPr>
              <a:t>colaboraciones</a:t>
            </a:r>
            <a:r>
              <a:rPr lang="en-US">
                <a:cs typeface="Calibri"/>
              </a:rPr>
              <a:t> con </a:t>
            </a:r>
            <a:r>
              <a:rPr lang="en-US" err="1">
                <a:cs typeface="Calibri"/>
              </a:rPr>
              <a:t>editoriales</a:t>
            </a:r>
            <a:r>
              <a:rPr lang="en-US">
                <a:cs typeface="Calibri"/>
              </a:rPr>
              <a:t> a las que </a:t>
            </a:r>
            <a:r>
              <a:rPr lang="en-US" err="1">
                <a:cs typeface="Calibri"/>
              </a:rPr>
              <a:t>ofrecer</a:t>
            </a:r>
            <a:r>
              <a:rPr lang="en-US">
                <a:cs typeface="Calibri"/>
              </a:rPr>
              <a:t> </a:t>
            </a:r>
            <a:r>
              <a:rPr lang="en-US" err="1">
                <a:cs typeface="Calibri"/>
              </a:rPr>
              <a:t>empaquetar</a:t>
            </a:r>
            <a:r>
              <a:rPr lang="en-US">
                <a:cs typeface="Calibri"/>
              </a:rPr>
              <a:t> junto con sus </a:t>
            </a:r>
            <a:r>
              <a:rPr lang="en-US" err="1">
                <a:cs typeface="Calibri"/>
              </a:rPr>
              <a:t>productos</a:t>
            </a:r>
            <a:r>
              <a:rPr lang="en-US">
                <a:cs typeface="Calibri"/>
              </a:rPr>
              <a:t> </a:t>
            </a:r>
            <a:r>
              <a:rPr lang="en-US" err="1">
                <a:cs typeface="Calibri"/>
              </a:rPr>
              <a:t>el</a:t>
            </a:r>
            <a:r>
              <a:rPr lang="en-US">
                <a:cs typeface="Calibri"/>
              </a:rPr>
              <a:t> </a:t>
            </a:r>
            <a:r>
              <a:rPr lang="en-US" err="1">
                <a:cs typeface="Calibri"/>
              </a:rPr>
              <a:t>videojuego</a:t>
            </a:r>
            <a:r>
              <a:rPr lang="en-US">
                <a:cs typeface="Calibri"/>
              </a:rPr>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05FDC93-6289-4A4A-A215-9C8EDD95857B}" type="slidenum">
              <a:rPr lang="es-ES" smtClean="0"/>
              <a:t>11</a:t>
            </a:fld>
            <a:endParaRPr lang="es-ES"/>
          </a:p>
        </p:txBody>
      </p:sp>
    </p:spTree>
    <p:extLst>
      <p:ext uri="{BB962C8B-B14F-4D97-AF65-F5344CB8AC3E}">
        <p14:creationId xmlns:p14="http://schemas.microsoft.com/office/powerpoint/2010/main" val="1616769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Queremos en primer lugar poner sobre la mesa el panorama actual, para dar a entender la motivación detrás de Rally </a:t>
            </a:r>
            <a:r>
              <a:rPr lang="es-ES" err="1"/>
              <a:t>Team</a:t>
            </a:r>
            <a:r>
              <a:rPr lang="es-ES"/>
              <a:t> </a:t>
            </a:r>
            <a:r>
              <a:rPr lang="es-ES" err="1"/>
              <a:t>Tactics</a:t>
            </a:r>
            <a:r>
              <a:rPr lang="es-ES"/>
              <a:t>. Después, hablaremos del potencial del juego para impulsar el cambio y, para terminar, presentaremos nuestro plan de negocio.</a:t>
            </a:r>
          </a:p>
        </p:txBody>
      </p:sp>
      <p:sp>
        <p:nvSpPr>
          <p:cNvPr id="4" name="Slide Number Placeholder 3"/>
          <p:cNvSpPr>
            <a:spLocks noGrp="1"/>
          </p:cNvSpPr>
          <p:nvPr>
            <p:ph type="sldNum" sz="quarter" idx="5"/>
          </p:nvPr>
        </p:nvSpPr>
        <p:spPr/>
        <p:txBody>
          <a:bodyPr/>
          <a:lstStyle/>
          <a:p>
            <a:fld id="{D05FDC93-6289-4A4A-A215-9C8EDD95857B}" type="slidenum">
              <a:rPr lang="es-ES" smtClean="0"/>
              <a:t>2</a:t>
            </a:fld>
            <a:endParaRPr lang="es-ES"/>
          </a:p>
        </p:txBody>
      </p:sp>
    </p:spTree>
    <p:extLst>
      <p:ext uri="{BB962C8B-B14F-4D97-AF65-F5344CB8AC3E}">
        <p14:creationId xmlns:p14="http://schemas.microsoft.com/office/powerpoint/2010/main" val="304012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En la actualidad, la calidad del currículo educativo de los niños y niñas está en cuestión. No solo por el desinterés que muestran frente a padres y docentes, sino por el descontento de estos por la inacción de las instituciones. La falta de motivación se puede atribuir a muchos factores, pero quizás el más importante es que el modelo contemporáneo no se adapta lo suficientemente bien a la inherente diversidad de capacidades de los estudiantes.</a:t>
            </a:r>
          </a:p>
        </p:txBody>
      </p:sp>
      <p:sp>
        <p:nvSpPr>
          <p:cNvPr id="4" name="Slide Number Placeholder 3"/>
          <p:cNvSpPr>
            <a:spLocks noGrp="1"/>
          </p:cNvSpPr>
          <p:nvPr>
            <p:ph type="sldNum" sz="quarter" idx="5"/>
          </p:nvPr>
        </p:nvSpPr>
        <p:spPr/>
        <p:txBody>
          <a:bodyPr/>
          <a:lstStyle/>
          <a:p>
            <a:fld id="{D05FDC93-6289-4A4A-A215-9C8EDD95857B}" type="slidenum">
              <a:rPr lang="es-ES" smtClean="0"/>
              <a:t>3</a:t>
            </a:fld>
            <a:endParaRPr lang="es-ES"/>
          </a:p>
        </p:txBody>
      </p:sp>
    </p:spTree>
    <p:extLst>
      <p:ext uri="{BB962C8B-B14F-4D97-AF65-F5344CB8AC3E}">
        <p14:creationId xmlns:p14="http://schemas.microsoft.com/office/powerpoint/2010/main" val="730830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Está claro que se necesita una solución. Entra aquí la enseñanza y evaluación del Pensamiento Computacional, cuyas destrezas están vinculadas con la capacidad de resolución de problemas. </a:t>
            </a:r>
          </a:p>
          <a:p>
            <a:r>
              <a:rPr lang="es-ES"/>
              <a:t>El sector educativo español lo sabe, de ahí que se haya intentado promover su integración en el currículo escolar, sabiendo lo importante que es que desde muy temprana edad se ponga en práctica.</a:t>
            </a:r>
          </a:p>
          <a:p>
            <a:r>
              <a:rPr lang="es-ES"/>
              <a:t>En cuanto a la efectividad de los programas actuales, sin duda los videojuegos, por encima de la programación o los juegos de mesa, son el medio que más captura la atención de los niños. </a:t>
            </a:r>
          </a:p>
          <a:p>
            <a:r>
              <a:rPr lang="es-ES"/>
              <a:t>Desde Barracuda Interactive, somos conscientes de la carencia de experiencias que se ajusten al marco del Pensamiento Computacional. De este compromiso, nace Rally </a:t>
            </a:r>
            <a:r>
              <a:rPr lang="es-ES" err="1"/>
              <a:t>Team</a:t>
            </a:r>
            <a:r>
              <a:rPr lang="es-ES"/>
              <a:t> </a:t>
            </a:r>
            <a:r>
              <a:rPr lang="es-ES" err="1"/>
              <a:t>Tactics</a:t>
            </a:r>
            <a:r>
              <a:rPr lang="es-ES"/>
              <a:t>. (le doy paso a Sergio)</a:t>
            </a:r>
          </a:p>
        </p:txBody>
      </p:sp>
      <p:sp>
        <p:nvSpPr>
          <p:cNvPr id="4" name="Slide Number Placeholder 3"/>
          <p:cNvSpPr>
            <a:spLocks noGrp="1"/>
          </p:cNvSpPr>
          <p:nvPr>
            <p:ph type="sldNum" sz="quarter" idx="5"/>
          </p:nvPr>
        </p:nvSpPr>
        <p:spPr/>
        <p:txBody>
          <a:bodyPr/>
          <a:lstStyle/>
          <a:p>
            <a:fld id="{D05FDC93-6289-4A4A-A215-9C8EDD95857B}" type="slidenum">
              <a:rPr lang="es-ES" smtClean="0"/>
              <a:t>4</a:t>
            </a:fld>
            <a:endParaRPr lang="es-ES"/>
          </a:p>
        </p:txBody>
      </p:sp>
    </p:spTree>
    <p:extLst>
      <p:ext uri="{BB962C8B-B14F-4D97-AF65-F5344CB8AC3E}">
        <p14:creationId xmlns:p14="http://schemas.microsoft.com/office/powerpoint/2010/main" val="411622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ea typeface="Calibri"/>
                <a:cs typeface="Calibri"/>
              </a:rPr>
              <a:t>Introducir</a:t>
            </a:r>
            <a:r>
              <a:rPr lang="en-US">
                <a:ea typeface="Calibri"/>
                <a:cs typeface="Calibri"/>
              </a:rPr>
              <a:t> </a:t>
            </a:r>
            <a:r>
              <a:rPr lang="en-US" err="1">
                <a:ea typeface="Calibri"/>
                <a:cs typeface="Calibri"/>
              </a:rPr>
              <a:t>sección</a:t>
            </a:r>
            <a:r>
              <a:rPr lang="en-US">
                <a:ea typeface="Calibri"/>
                <a:cs typeface="Calibri"/>
              </a:rPr>
              <a:t>-Rally team tactics. </a:t>
            </a:r>
            <a:r>
              <a:rPr lang="en-US" err="1">
                <a:ea typeface="Calibri"/>
                <a:cs typeface="Calibri"/>
              </a:rPr>
              <a:t>Qué</a:t>
            </a:r>
            <a:r>
              <a:rPr lang="en-US">
                <a:ea typeface="Calibri"/>
                <a:cs typeface="Calibri"/>
              </a:rPr>
              <a:t> es y que </a:t>
            </a:r>
            <a:r>
              <a:rPr lang="en-US" err="1">
                <a:ea typeface="Calibri"/>
                <a:cs typeface="Calibri"/>
              </a:rPr>
              <a:t>queremos</a:t>
            </a:r>
            <a:r>
              <a:rPr lang="en-US">
                <a:ea typeface="Calibri"/>
                <a:cs typeface="Calibri"/>
              </a:rPr>
              <a:t> </a:t>
            </a:r>
            <a:r>
              <a:rPr lang="en-US" err="1">
                <a:ea typeface="Calibri"/>
                <a:cs typeface="Calibri"/>
              </a:rPr>
              <a:t>transmitir</a:t>
            </a:r>
            <a:r>
              <a:rPr lang="en-US">
                <a:ea typeface="Calibri"/>
                <a:cs typeface="Calibri"/>
              </a:rPr>
              <a:t> con </a:t>
            </a:r>
            <a:r>
              <a:rPr lang="en-US" err="1">
                <a:ea typeface="Calibri"/>
                <a:cs typeface="Calibri"/>
              </a:rPr>
              <a:t>él</a:t>
            </a:r>
            <a:r>
              <a:rPr lang="en-US">
                <a:ea typeface="Calibri"/>
                <a:cs typeface="Calibri"/>
              </a:rPr>
              <a:t>.</a:t>
            </a:r>
          </a:p>
          <a:p>
            <a:r>
              <a:rPr lang="en-US" err="1">
                <a:ea typeface="Calibri"/>
                <a:cs typeface="Calibri"/>
              </a:rPr>
              <a:t>Siguiente</a:t>
            </a:r>
            <a:r>
              <a:rPr lang="en-US">
                <a:ea typeface="Calibri"/>
                <a:cs typeface="Calibri"/>
              </a:rPr>
              <a:t> </a:t>
            </a:r>
            <a:r>
              <a:rPr lang="en-US" err="1">
                <a:ea typeface="Calibri"/>
                <a:cs typeface="Calibri"/>
              </a:rPr>
              <a:t>diapositiva</a:t>
            </a:r>
            <a:r>
              <a:rPr lang="en-US">
                <a:ea typeface="Calibri"/>
                <a:cs typeface="Calibri"/>
              </a:rPr>
              <a:t>.</a:t>
            </a:r>
          </a:p>
        </p:txBody>
      </p:sp>
      <p:sp>
        <p:nvSpPr>
          <p:cNvPr id="4" name="Marcador de número de diapositiva 3"/>
          <p:cNvSpPr>
            <a:spLocks noGrp="1"/>
          </p:cNvSpPr>
          <p:nvPr>
            <p:ph type="sldNum" sz="quarter" idx="5"/>
          </p:nvPr>
        </p:nvSpPr>
        <p:spPr/>
        <p:txBody>
          <a:bodyPr/>
          <a:lstStyle/>
          <a:p>
            <a:fld id="{D05FDC93-6289-4A4A-A215-9C8EDD95857B}" type="slidenum">
              <a:rPr lang="es-ES" smtClean="0"/>
              <a:t>5</a:t>
            </a:fld>
            <a:endParaRPr lang="es-ES"/>
          </a:p>
        </p:txBody>
      </p:sp>
    </p:spTree>
    <p:extLst>
      <p:ext uri="{BB962C8B-B14F-4D97-AF65-F5344CB8AC3E}">
        <p14:creationId xmlns:p14="http://schemas.microsoft.com/office/powerpoint/2010/main" val="194771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ea typeface="Calibri"/>
                <a:cs typeface="Calibri"/>
              </a:rPr>
              <a:t>Transfondo</a:t>
            </a:r>
            <a:r>
              <a:rPr lang="es-ES">
                <a:ea typeface="Calibri"/>
                <a:cs typeface="Calibri"/>
              </a:rPr>
              <a:t> y concepto</a:t>
            </a:r>
          </a:p>
          <a:p>
            <a:r>
              <a:rPr lang="es-ES">
                <a:ea typeface="Calibri"/>
                <a:cs typeface="Calibri"/>
              </a:rPr>
              <a:t>Mundo del rally- papel de copiloto-responsables de cada tramo-gestión de recursos</a:t>
            </a:r>
          </a:p>
          <a:p>
            <a:r>
              <a:rPr lang="es-ES">
                <a:ea typeface="Calibri"/>
                <a:cs typeface="Calibri"/>
              </a:rPr>
              <a:t>Estéticas dinámicas</a:t>
            </a:r>
          </a:p>
          <a:p>
            <a:r>
              <a:rPr lang="es-ES">
                <a:ea typeface="Calibri"/>
                <a:cs typeface="Calibri"/>
              </a:rPr>
              <a:t>Estrategia y eficiencia llevado al papel de copiloto. No se busca frustrar al jugador, se busca transmitirle tranquilidad. Juego de carreras con tiempos = </a:t>
            </a:r>
            <a:r>
              <a:rPr lang="es-ES" err="1">
                <a:ea typeface="Calibri"/>
                <a:cs typeface="Calibri"/>
              </a:rPr>
              <a:t>rejugabilidad</a:t>
            </a:r>
            <a:r>
              <a:rPr lang="es-ES">
                <a:ea typeface="Calibri"/>
                <a:cs typeface="Calibri"/>
              </a:rPr>
              <a:t>.</a:t>
            </a:r>
          </a:p>
          <a:p>
            <a:r>
              <a:rPr lang="es-ES">
                <a:ea typeface="Calibri"/>
                <a:cs typeface="Calibri"/>
              </a:rPr>
              <a:t>Dar paso a </a:t>
            </a:r>
            <a:r>
              <a:rPr lang="es-ES" err="1">
                <a:ea typeface="Calibri"/>
                <a:cs typeface="Calibri"/>
              </a:rPr>
              <a:t>alejandro</a:t>
            </a:r>
            <a:r>
              <a:rPr lang="es-ES">
                <a:ea typeface="Calibri"/>
                <a:cs typeface="Calibri"/>
              </a:rPr>
              <a:t>.</a:t>
            </a:r>
          </a:p>
        </p:txBody>
      </p:sp>
      <p:sp>
        <p:nvSpPr>
          <p:cNvPr id="4" name="Slide Number Placeholder 3"/>
          <p:cNvSpPr>
            <a:spLocks noGrp="1"/>
          </p:cNvSpPr>
          <p:nvPr>
            <p:ph type="sldNum" sz="quarter" idx="5"/>
          </p:nvPr>
        </p:nvSpPr>
        <p:spPr/>
        <p:txBody>
          <a:bodyPr/>
          <a:lstStyle/>
          <a:p>
            <a:fld id="{D05FDC93-6289-4A4A-A215-9C8EDD95857B}" type="slidenum">
              <a:rPr lang="es-ES" smtClean="0"/>
              <a:t>6</a:t>
            </a:fld>
            <a:endParaRPr lang="es-ES"/>
          </a:p>
        </p:txBody>
      </p:sp>
    </p:spTree>
    <p:extLst>
      <p:ext uri="{BB962C8B-B14F-4D97-AF65-F5344CB8AC3E}">
        <p14:creationId xmlns:p14="http://schemas.microsoft.com/office/powerpoint/2010/main" val="412849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err="1"/>
              <a:t>Principales</a:t>
            </a:r>
            <a:r>
              <a:rPr lang="en-US"/>
              <a:t> </a:t>
            </a:r>
            <a:r>
              <a:rPr lang="en-US" err="1"/>
              <a:t>mecánicas</a:t>
            </a:r>
            <a:endParaRPr lang="en-US"/>
          </a:p>
          <a:p>
            <a:pPr marL="628650" lvl="1" indent="-171450">
              <a:buFont typeface="Arial" panose="020B0604020202020204" pitchFamily="34" charset="0"/>
              <a:buChar char="•"/>
            </a:pPr>
            <a:r>
              <a:rPr lang="en-US"/>
              <a:t>En R</a:t>
            </a:r>
            <a:r>
              <a:rPr lang="es-ES"/>
              <a:t>TT se busca conseguir el mejor tiempo en cada etapa, dividida en tramos cronometrados</a:t>
            </a:r>
          </a:p>
          <a:p>
            <a:pPr marL="628650" lvl="1" indent="-171450">
              <a:buFont typeface="Arial" panose="020B0604020202020204" pitchFamily="34" charset="0"/>
              <a:buChar char="•"/>
            </a:pPr>
            <a:r>
              <a:rPr lang="es-ES"/>
              <a:t>Elegir instrucciones mientras el está coche parado, moviéndose libremente con un plano picado (30º)</a:t>
            </a:r>
          </a:p>
          <a:p>
            <a:pPr marL="628650" lvl="1" indent="-171450">
              <a:buFont typeface="Arial" panose="020B0604020202020204" pitchFamily="34" charset="0"/>
              <a:buChar char="•"/>
            </a:pPr>
            <a:r>
              <a:rPr lang="es-ES"/>
              <a:t>Si el medidor de combustible llega a cero, el de daño al máximo o se detecta que sale de la pista el vehículo, entonces se pierde </a:t>
            </a:r>
            <a:r>
              <a:rPr lang="es-ES">
                <a:sym typeface="Wingdings" panose="05000000000000000000" pitchFamily="2" charset="2"/>
              </a:rPr>
              <a:t> Reinicio</a:t>
            </a:r>
            <a:endParaRPr lang="en-US"/>
          </a:p>
          <a:p>
            <a:pPr marL="228600" indent="-228600">
              <a:buFont typeface="+mj-lt"/>
              <a:buAutoNum type="arabicPeriod"/>
            </a:pPr>
            <a:r>
              <a:rPr lang="en-US"/>
              <a:t>Game loop</a:t>
            </a:r>
          </a:p>
          <a:p>
            <a:pPr marL="685800" lvl="1" indent="-228600">
              <a:buFont typeface="Arial" panose="020B0604020202020204" pitchFamily="34" charset="0"/>
              <a:buChar char="•"/>
            </a:pPr>
            <a:r>
              <a:rPr lang="en-US"/>
              <a:t>Hay un conjunto de puntos de control que al </a:t>
            </a:r>
            <a:r>
              <a:rPr lang="en-US" err="1"/>
              <a:t>seleccionarlos</a:t>
            </a:r>
            <a:r>
              <a:rPr lang="en-US"/>
              <a:t> </a:t>
            </a:r>
            <a:r>
              <a:rPr lang="en-US" err="1"/>
              <a:t>permiten</a:t>
            </a:r>
            <a:r>
              <a:rPr lang="en-US"/>
              <a:t> </a:t>
            </a:r>
            <a:r>
              <a:rPr lang="en-US" err="1"/>
              <a:t>definir</a:t>
            </a:r>
            <a:r>
              <a:rPr lang="en-US"/>
              <a:t> las </a:t>
            </a:r>
            <a:r>
              <a:rPr lang="en-US" err="1"/>
              <a:t>instrucciones</a:t>
            </a:r>
            <a:r>
              <a:rPr lang="en-US"/>
              <a:t> de </a:t>
            </a:r>
            <a:r>
              <a:rPr lang="en-US" err="1"/>
              <a:t>su</a:t>
            </a:r>
            <a:r>
              <a:rPr lang="en-US"/>
              <a:t> </a:t>
            </a:r>
            <a:r>
              <a:rPr lang="en-US" err="1"/>
              <a:t>subconjunto</a:t>
            </a:r>
            <a:r>
              <a:rPr lang="en-US"/>
              <a:t> de puntos de control, </a:t>
            </a:r>
            <a:r>
              <a:rPr lang="en-US" err="1"/>
              <a:t>tantas</a:t>
            </a:r>
            <a:r>
              <a:rPr lang="en-US"/>
              <a:t> </a:t>
            </a:r>
            <a:r>
              <a:rPr lang="en-US" err="1"/>
              <a:t>veces</a:t>
            </a:r>
            <a:r>
              <a:rPr lang="en-US"/>
              <a:t> </a:t>
            </a:r>
            <a:r>
              <a:rPr lang="en-US" err="1"/>
              <a:t>como</a:t>
            </a:r>
            <a:r>
              <a:rPr lang="en-US"/>
              <a:t> se </a:t>
            </a:r>
            <a:r>
              <a:rPr lang="en-US" err="1"/>
              <a:t>quiera</a:t>
            </a:r>
            <a:endParaRPr lang="en-US"/>
          </a:p>
          <a:p>
            <a:pPr marL="685800" lvl="1" indent="-228600">
              <a:buFont typeface="Arial" panose="020B0604020202020204" pitchFamily="34" charset="0"/>
              <a:buChar char="•"/>
            </a:pPr>
            <a:r>
              <a:rPr lang="en-US"/>
              <a:t>Las </a:t>
            </a:r>
            <a:r>
              <a:rPr lang="en-US" err="1"/>
              <a:t>instrucciones</a:t>
            </a:r>
            <a:r>
              <a:rPr lang="en-US"/>
              <a:t> son </a:t>
            </a:r>
            <a:r>
              <a:rPr lang="en-US" err="1"/>
              <a:t>notas</a:t>
            </a:r>
            <a:r>
              <a:rPr lang="en-US"/>
              <a:t>, que se </a:t>
            </a:r>
            <a:r>
              <a:rPr lang="en-US" err="1"/>
              <a:t>traducen</a:t>
            </a:r>
            <a:r>
              <a:rPr lang="en-US"/>
              <a:t> </a:t>
            </a:r>
            <a:r>
              <a:rPr lang="en-US" err="1"/>
              <a:t>en</a:t>
            </a:r>
            <a:r>
              <a:rPr lang="en-US"/>
              <a:t> puntos </a:t>
            </a:r>
            <a:r>
              <a:rPr lang="en-US" err="1"/>
              <a:t>secuenciales</a:t>
            </a:r>
            <a:r>
              <a:rPr lang="en-US"/>
              <a:t> </a:t>
            </a:r>
            <a:r>
              <a:rPr lang="en-US" err="1"/>
              <a:t>en</a:t>
            </a:r>
            <a:r>
              <a:rPr lang="en-US"/>
              <a:t> </a:t>
            </a:r>
            <a:r>
              <a:rPr lang="en-US" err="1"/>
              <a:t>el</a:t>
            </a:r>
            <a:r>
              <a:rPr lang="en-US"/>
              <a:t> </a:t>
            </a:r>
            <a:r>
              <a:rPr lang="en-US" err="1"/>
              <a:t>espacio</a:t>
            </a:r>
            <a:r>
              <a:rPr lang="en-US"/>
              <a:t> de la </a:t>
            </a:r>
            <a:r>
              <a:rPr lang="en-US" err="1"/>
              <a:t>pista</a:t>
            </a:r>
            <a:r>
              <a:rPr lang="en-US"/>
              <a:t> (pesos) para </a:t>
            </a:r>
            <a:r>
              <a:rPr lang="en-US" err="1"/>
              <a:t>el</a:t>
            </a:r>
            <a:r>
              <a:rPr lang="en-US"/>
              <a:t> PID de la IA</a:t>
            </a:r>
          </a:p>
          <a:p>
            <a:pPr marL="685800" lvl="1" indent="-228600">
              <a:buFont typeface="Arial" panose="020B0604020202020204" pitchFamily="34" charset="0"/>
              <a:buChar char="•"/>
            </a:pPr>
            <a:r>
              <a:rPr lang="en-US" err="1"/>
              <a:t>Cada</a:t>
            </a:r>
            <a:r>
              <a:rPr lang="en-US"/>
              <a:t> punto de control </a:t>
            </a:r>
            <a:r>
              <a:rPr lang="en-US" err="1"/>
              <a:t>asigna</a:t>
            </a:r>
            <a:r>
              <a:rPr lang="en-US"/>
              <a:t> </a:t>
            </a:r>
            <a:r>
              <a:rPr lang="en-US" err="1"/>
              <a:t>parámetros</a:t>
            </a:r>
            <a:r>
              <a:rPr lang="en-US"/>
              <a:t> </a:t>
            </a:r>
            <a:r>
              <a:rPr lang="en-US" err="1"/>
              <a:t>particulares</a:t>
            </a:r>
            <a:r>
              <a:rPr lang="en-US"/>
              <a:t> al PID </a:t>
            </a:r>
            <a:r>
              <a:rPr lang="en-US" err="1"/>
              <a:t>en</a:t>
            </a:r>
            <a:r>
              <a:rPr lang="en-US"/>
              <a:t> </a:t>
            </a:r>
            <a:r>
              <a:rPr lang="en-US" err="1"/>
              <a:t>ejecución</a:t>
            </a:r>
            <a:endParaRPr lang="en-US"/>
          </a:p>
          <a:p>
            <a:pPr marL="228600" indent="-228600">
              <a:buFont typeface="+mj-lt"/>
              <a:buAutoNum type="arabicPeriod"/>
            </a:pPr>
            <a:r>
              <a:rPr lang="en-US" err="1"/>
              <a:t>Dificultad</a:t>
            </a:r>
            <a:r>
              <a:rPr lang="en-US"/>
              <a:t> </a:t>
            </a:r>
            <a:r>
              <a:rPr lang="en-US" err="1"/>
              <a:t>añadida</a:t>
            </a:r>
            <a:endParaRPr lang="en-US"/>
          </a:p>
          <a:p>
            <a:pPr marL="685800" lvl="1" indent="-228600">
              <a:buFont typeface="Arial" panose="020B0604020202020204" pitchFamily="34" charset="0"/>
              <a:buChar char="•"/>
            </a:pPr>
            <a:r>
              <a:rPr lang="en-US" err="1"/>
              <a:t>Existen</a:t>
            </a:r>
            <a:r>
              <a:rPr lang="en-US"/>
              <a:t> </a:t>
            </a:r>
            <a:r>
              <a:rPr lang="en-US" err="1"/>
              <a:t>obstáculos</a:t>
            </a:r>
            <a:r>
              <a:rPr lang="en-US"/>
              <a:t> (</a:t>
            </a:r>
            <a:r>
              <a:rPr lang="en-US" err="1"/>
              <a:t>colisión</a:t>
            </a:r>
            <a:r>
              <a:rPr lang="en-US"/>
              <a:t> </a:t>
            </a:r>
            <a:r>
              <a:rPr lang="en-US" err="1"/>
              <a:t>frontolateral</a:t>
            </a:r>
            <a:r>
              <a:rPr lang="en-US"/>
              <a:t>) y relieve e </a:t>
            </a:r>
            <a:r>
              <a:rPr lang="en-US" err="1"/>
              <a:t>inclinación</a:t>
            </a:r>
            <a:r>
              <a:rPr lang="en-US"/>
              <a:t> (</a:t>
            </a:r>
            <a:r>
              <a:rPr lang="en-US" err="1"/>
              <a:t>colisión</a:t>
            </a:r>
            <a:r>
              <a:rPr lang="en-US"/>
              <a:t> vertical, </a:t>
            </a:r>
            <a:r>
              <a:rPr lang="en-US" err="1"/>
              <a:t>caída</a:t>
            </a:r>
            <a:r>
              <a:rPr lang="en-US"/>
              <a:t>) </a:t>
            </a:r>
            <a:r>
              <a:rPr lang="en-US" err="1"/>
              <a:t>en</a:t>
            </a:r>
            <a:r>
              <a:rPr lang="en-US"/>
              <a:t> la </a:t>
            </a:r>
            <a:r>
              <a:rPr lang="en-US" err="1"/>
              <a:t>pista</a:t>
            </a:r>
            <a:endParaRPr lang="en-US"/>
          </a:p>
          <a:p>
            <a:pPr marL="228600" indent="-228600">
              <a:buFont typeface="+mj-lt"/>
              <a:buAutoNum type="arabicPeriod"/>
            </a:pPr>
            <a:r>
              <a:rPr lang="en-US" err="1"/>
              <a:t>Métricas</a:t>
            </a:r>
            <a:endParaRPr lang="en-US"/>
          </a:p>
          <a:p>
            <a:pPr marL="628650" lvl="1" indent="-171450">
              <a:buFont typeface="Arial" panose="020B0604020202020204" pitchFamily="34" charset="0"/>
              <a:buChar char="•"/>
            </a:pPr>
            <a:r>
              <a:rPr lang="es-ES"/>
              <a:t>Finaliza con éxito una ejecución cuando alcanza la meta el jugador sin perder, y se muestra una tabla comparativa de los resultados obtenidos por este jugador y otros</a:t>
            </a:r>
          </a:p>
        </p:txBody>
      </p:sp>
      <p:sp>
        <p:nvSpPr>
          <p:cNvPr id="4" name="Slide Number Placeholder 3"/>
          <p:cNvSpPr>
            <a:spLocks noGrp="1"/>
          </p:cNvSpPr>
          <p:nvPr>
            <p:ph type="sldNum" sz="quarter" idx="5"/>
          </p:nvPr>
        </p:nvSpPr>
        <p:spPr/>
        <p:txBody>
          <a:bodyPr/>
          <a:lstStyle/>
          <a:p>
            <a:fld id="{D05FDC93-6289-4A4A-A215-9C8EDD95857B}" type="slidenum">
              <a:rPr lang="es-ES" smtClean="0"/>
              <a:t>7</a:t>
            </a:fld>
            <a:endParaRPr lang="es-ES"/>
          </a:p>
        </p:txBody>
      </p:sp>
    </p:spTree>
    <p:extLst>
      <p:ext uri="{BB962C8B-B14F-4D97-AF65-F5344CB8AC3E}">
        <p14:creationId xmlns:p14="http://schemas.microsoft.com/office/powerpoint/2010/main" val="48690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cs typeface="Calibri"/>
              </a:rPr>
              <a:t>Introducir</a:t>
            </a:r>
            <a:r>
              <a:rPr lang="en-US">
                <a:cs typeface="Calibri"/>
              </a:rPr>
              <a:t> </a:t>
            </a:r>
            <a:r>
              <a:rPr lang="en-US" err="1">
                <a:cs typeface="Calibri"/>
              </a:rPr>
              <a:t>seccion</a:t>
            </a:r>
            <a:r>
              <a:rPr lang="en-US">
                <a:cs typeface="Calibri"/>
              </a:rPr>
              <a:t>: </a:t>
            </a:r>
            <a:r>
              <a:rPr lang="en-US" err="1">
                <a:cs typeface="Calibri"/>
              </a:rPr>
              <a:t>Modelo</a:t>
            </a:r>
            <a:r>
              <a:rPr lang="en-US">
                <a:cs typeface="Calibri"/>
              </a:rPr>
              <a:t> de </a:t>
            </a:r>
            <a:r>
              <a:rPr lang="en-US" err="1">
                <a:cs typeface="Calibri"/>
              </a:rPr>
              <a:t>Negocio</a:t>
            </a:r>
            <a:r>
              <a:rPr lang="en-US">
                <a:cs typeface="Calibri"/>
              </a:rPr>
              <a:t>. </a:t>
            </a:r>
            <a:r>
              <a:rPr lang="en-US" err="1">
                <a:cs typeface="Calibri"/>
              </a:rPr>
              <a:t>Cómo</a:t>
            </a:r>
            <a:r>
              <a:rPr lang="en-US">
                <a:cs typeface="Calibri"/>
              </a:rPr>
              <a:t> </a:t>
            </a:r>
            <a:r>
              <a:rPr lang="en-US" err="1">
                <a:cs typeface="Calibri"/>
              </a:rPr>
              <a:t>vamos</a:t>
            </a:r>
            <a:r>
              <a:rPr lang="en-US">
                <a:cs typeface="Calibri"/>
              </a:rPr>
              <a:t> a vender </a:t>
            </a:r>
            <a:r>
              <a:rPr lang="en-US" err="1">
                <a:cs typeface="Calibri"/>
              </a:rPr>
              <a:t>nuestro</a:t>
            </a:r>
            <a:r>
              <a:rPr lang="en-US">
                <a:cs typeface="Calibri"/>
              </a:rPr>
              <a:t> </a:t>
            </a:r>
            <a:r>
              <a:rPr lang="en-US" err="1">
                <a:cs typeface="Calibri"/>
              </a:rPr>
              <a:t>producto</a:t>
            </a:r>
          </a:p>
          <a:p>
            <a:r>
              <a:rPr lang="en-US" err="1">
                <a:cs typeface="Calibri"/>
              </a:rPr>
              <a:t>Siguiente</a:t>
            </a:r>
            <a:r>
              <a:rPr lang="en-US">
                <a:cs typeface="Calibri"/>
              </a:rPr>
              <a:t> </a:t>
            </a:r>
            <a:r>
              <a:rPr lang="en-US" err="1">
                <a:cs typeface="Calibri"/>
              </a:rPr>
              <a:t>diapositiva</a:t>
            </a:r>
          </a:p>
        </p:txBody>
      </p:sp>
      <p:sp>
        <p:nvSpPr>
          <p:cNvPr id="4" name="Marcador de número de diapositiva 3"/>
          <p:cNvSpPr>
            <a:spLocks noGrp="1"/>
          </p:cNvSpPr>
          <p:nvPr>
            <p:ph type="sldNum" sz="quarter" idx="5"/>
          </p:nvPr>
        </p:nvSpPr>
        <p:spPr/>
        <p:txBody>
          <a:bodyPr/>
          <a:lstStyle/>
          <a:p>
            <a:fld id="{D05FDC93-6289-4A4A-A215-9C8EDD95857B}" type="slidenum">
              <a:rPr lang="es-ES" smtClean="0"/>
              <a:t>9</a:t>
            </a:fld>
            <a:endParaRPr lang="es-ES"/>
          </a:p>
        </p:txBody>
      </p:sp>
    </p:spTree>
    <p:extLst>
      <p:ext uri="{BB962C8B-B14F-4D97-AF65-F5344CB8AC3E}">
        <p14:creationId xmlns:p14="http://schemas.microsoft.com/office/powerpoint/2010/main" val="361894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cs typeface="Calibri"/>
              </a:rPr>
              <a:t>Los </a:t>
            </a:r>
            <a:r>
              <a:rPr lang="en-US" err="1">
                <a:cs typeface="Calibri"/>
              </a:rPr>
              <a:t>gastos</a:t>
            </a:r>
            <a:r>
              <a:rPr lang="en-US">
                <a:cs typeface="Calibri"/>
              </a:rPr>
              <a:t> se </a:t>
            </a:r>
            <a:r>
              <a:rPr lang="en-US" err="1">
                <a:cs typeface="Calibri"/>
              </a:rPr>
              <a:t>pueden</a:t>
            </a:r>
            <a:r>
              <a:rPr lang="en-US">
                <a:cs typeface="Calibri"/>
              </a:rPr>
              <a:t> </a:t>
            </a:r>
            <a:r>
              <a:rPr lang="en-US" err="1">
                <a:cs typeface="Calibri"/>
              </a:rPr>
              <a:t>resumir</a:t>
            </a:r>
            <a:r>
              <a:rPr lang="en-US">
                <a:cs typeface="Calibri"/>
              </a:rPr>
              <a:t> </a:t>
            </a:r>
            <a:r>
              <a:rPr lang="en-US" err="1">
                <a:cs typeface="Calibri"/>
              </a:rPr>
              <a:t>en</a:t>
            </a:r>
            <a:r>
              <a:rPr lang="en-US">
                <a:cs typeface="Calibri"/>
              </a:rPr>
              <a:t> Desarrollo, Marketing y </a:t>
            </a:r>
            <a:r>
              <a:rPr lang="en-US" err="1">
                <a:cs typeface="Calibri"/>
              </a:rPr>
              <a:t>Soporte</a:t>
            </a:r>
            <a:r>
              <a:rPr lang="en-US">
                <a:cs typeface="Calibri"/>
              </a:rPr>
              <a:t>, </a:t>
            </a:r>
            <a:r>
              <a:rPr lang="en-US" err="1">
                <a:cs typeface="Calibri"/>
              </a:rPr>
              <a:t>pero</a:t>
            </a:r>
            <a:r>
              <a:rPr lang="en-US">
                <a:cs typeface="Calibri"/>
              </a:rPr>
              <a:t> es un poco mas </a:t>
            </a:r>
            <a:r>
              <a:rPr lang="en-US" err="1">
                <a:cs typeface="Calibri"/>
              </a:rPr>
              <a:t>complicado</a:t>
            </a:r>
            <a:r>
              <a:rPr lang="en-US">
                <a:cs typeface="Calibri"/>
              </a:rPr>
              <a:t>.</a:t>
            </a:r>
          </a:p>
          <a:p>
            <a:endParaRPr lang="en-US">
              <a:cs typeface="Calibri"/>
            </a:endParaRPr>
          </a:p>
          <a:p>
            <a:r>
              <a:rPr lang="en-US">
                <a:cs typeface="Calibri"/>
              </a:rPr>
              <a:t>Por un </a:t>
            </a:r>
            <a:r>
              <a:rPr lang="en-US" err="1">
                <a:cs typeface="Calibri"/>
              </a:rPr>
              <a:t>lado</a:t>
            </a:r>
            <a:r>
              <a:rPr lang="en-US">
                <a:cs typeface="Calibri"/>
              </a:rPr>
              <a:t>, </a:t>
            </a:r>
            <a:r>
              <a:rPr lang="en-US" err="1">
                <a:cs typeface="Calibri"/>
              </a:rPr>
              <a:t>el</a:t>
            </a:r>
            <a:r>
              <a:rPr lang="en-US">
                <a:cs typeface="Calibri"/>
              </a:rPr>
              <a:t> Desarrollo </a:t>
            </a:r>
            <a:r>
              <a:rPr lang="en-US" err="1">
                <a:cs typeface="Calibri"/>
              </a:rPr>
              <a:t>implica</a:t>
            </a:r>
            <a:r>
              <a:rPr lang="en-US">
                <a:cs typeface="Calibri"/>
              </a:rPr>
              <a:t> </a:t>
            </a:r>
            <a:r>
              <a:rPr lang="en-US" err="1">
                <a:cs typeface="Calibri"/>
              </a:rPr>
              <a:t>adaptar</a:t>
            </a:r>
            <a:r>
              <a:rPr lang="en-US">
                <a:cs typeface="Calibri"/>
              </a:rPr>
              <a:t> </a:t>
            </a:r>
            <a:r>
              <a:rPr lang="en-US" err="1">
                <a:cs typeface="Calibri"/>
              </a:rPr>
              <a:t>el</a:t>
            </a:r>
            <a:r>
              <a:rPr lang="en-US">
                <a:cs typeface="Calibri"/>
              </a:rPr>
              <a:t> </a:t>
            </a:r>
            <a:r>
              <a:rPr lang="en-US" err="1">
                <a:cs typeface="Calibri"/>
              </a:rPr>
              <a:t>juego</a:t>
            </a:r>
            <a:r>
              <a:rPr lang="en-US">
                <a:cs typeface="Calibri"/>
              </a:rPr>
              <a:t> al </a:t>
            </a:r>
            <a:r>
              <a:rPr lang="en-US" err="1">
                <a:cs typeface="Calibri"/>
              </a:rPr>
              <a:t>modelo</a:t>
            </a:r>
            <a:r>
              <a:rPr lang="en-US">
                <a:cs typeface="Calibri"/>
              </a:rPr>
              <a:t> </a:t>
            </a:r>
            <a:r>
              <a:rPr lang="en-US" err="1">
                <a:cs typeface="Calibri"/>
              </a:rPr>
              <a:t>educativo</a:t>
            </a:r>
            <a:r>
              <a:rPr lang="en-US">
                <a:cs typeface="Calibri"/>
              </a:rPr>
              <a:t> actual, </a:t>
            </a:r>
            <a:r>
              <a:rPr lang="en-US" err="1">
                <a:cs typeface="Calibri"/>
              </a:rPr>
              <a:t>por</a:t>
            </a:r>
            <a:r>
              <a:rPr lang="en-US">
                <a:cs typeface="Calibri"/>
              </a:rPr>
              <a:t> lo que, </a:t>
            </a:r>
            <a:r>
              <a:rPr lang="en-US" err="1">
                <a:cs typeface="Calibri"/>
              </a:rPr>
              <a:t>además</a:t>
            </a:r>
            <a:r>
              <a:rPr lang="en-US">
                <a:cs typeface="Calibri"/>
              </a:rPr>
              <a:t> de </a:t>
            </a:r>
            <a:r>
              <a:rPr lang="en-US" err="1">
                <a:cs typeface="Calibri"/>
              </a:rPr>
              <a:t>pagar</a:t>
            </a:r>
            <a:r>
              <a:rPr lang="en-US">
                <a:cs typeface="Calibri"/>
              </a:rPr>
              <a:t> a </a:t>
            </a:r>
            <a:r>
              <a:rPr lang="en-US" err="1">
                <a:cs typeface="Calibri"/>
              </a:rPr>
              <a:t>los</a:t>
            </a:r>
            <a:r>
              <a:rPr lang="en-US">
                <a:cs typeface="Calibri"/>
              </a:rPr>
              <a:t> Desarrolladores, </a:t>
            </a:r>
            <a:r>
              <a:rPr lang="en-US" err="1">
                <a:cs typeface="Calibri"/>
              </a:rPr>
              <a:t>hacen</a:t>
            </a:r>
            <a:r>
              <a:rPr lang="en-US">
                <a:cs typeface="Calibri"/>
              </a:rPr>
              <a:t> </a:t>
            </a:r>
            <a:r>
              <a:rPr lang="en-US" err="1">
                <a:cs typeface="Calibri"/>
              </a:rPr>
              <a:t>falta</a:t>
            </a:r>
            <a:r>
              <a:rPr lang="en-US">
                <a:cs typeface="Calibri"/>
              </a:rPr>
              <a:t> Artistas y </a:t>
            </a:r>
            <a:r>
              <a:rPr lang="en-US" err="1">
                <a:cs typeface="Calibri"/>
              </a:rPr>
              <a:t>Diseñadores</a:t>
            </a:r>
            <a:r>
              <a:rPr lang="en-US">
                <a:cs typeface="Calibri"/>
              </a:rPr>
              <a:t> que </a:t>
            </a:r>
            <a:r>
              <a:rPr lang="en-US" err="1">
                <a:cs typeface="Calibri"/>
              </a:rPr>
              <a:t>saquen</a:t>
            </a:r>
            <a:r>
              <a:rPr lang="en-US">
                <a:cs typeface="Calibri"/>
              </a:rPr>
              <a:t> </a:t>
            </a:r>
            <a:r>
              <a:rPr lang="en-US" err="1">
                <a:cs typeface="Calibri"/>
              </a:rPr>
              <a:t>el</a:t>
            </a:r>
            <a:r>
              <a:rPr lang="en-US">
                <a:cs typeface="Calibri"/>
              </a:rPr>
              <a:t> </a:t>
            </a:r>
            <a:r>
              <a:rPr lang="en-US" err="1">
                <a:cs typeface="Calibri"/>
              </a:rPr>
              <a:t>juego</a:t>
            </a:r>
            <a:r>
              <a:rPr lang="en-US">
                <a:cs typeface="Calibri"/>
              </a:rPr>
              <a:t> </a:t>
            </a:r>
            <a:r>
              <a:rPr lang="en-US" err="1">
                <a:cs typeface="Calibri"/>
              </a:rPr>
              <a:t>adelante</a:t>
            </a:r>
            <a:r>
              <a:rPr lang="en-US">
                <a:cs typeface="Calibri"/>
              </a:rPr>
              <a:t>. </a:t>
            </a:r>
            <a:endParaRPr lang="en-US">
              <a:ea typeface="Calibri"/>
              <a:cs typeface="Calibri"/>
            </a:endParaRPr>
          </a:p>
          <a:p>
            <a:endParaRPr lang="en-US">
              <a:ea typeface="Calibri"/>
              <a:cs typeface="Calibri"/>
            </a:endParaRPr>
          </a:p>
          <a:p>
            <a:r>
              <a:rPr lang="en-US">
                <a:cs typeface="Calibri"/>
              </a:rPr>
              <a:t>El Plan de Marketing no </a:t>
            </a:r>
            <a:r>
              <a:rPr lang="en-US" err="1">
                <a:cs typeface="Calibri"/>
              </a:rPr>
              <a:t>tiene</a:t>
            </a:r>
            <a:r>
              <a:rPr lang="en-US">
                <a:cs typeface="Calibri"/>
              </a:rPr>
              <a:t> </a:t>
            </a:r>
            <a:r>
              <a:rPr lang="en-US" err="1">
                <a:cs typeface="Calibri"/>
              </a:rPr>
              <a:t>mucho</a:t>
            </a:r>
            <a:r>
              <a:rPr lang="en-US">
                <a:cs typeface="Calibri"/>
              </a:rPr>
              <a:t> </a:t>
            </a:r>
            <a:r>
              <a:rPr lang="en-US" err="1">
                <a:cs typeface="Calibri"/>
              </a:rPr>
              <a:t>misterio</a:t>
            </a:r>
            <a:r>
              <a:rPr lang="en-US">
                <a:cs typeface="Calibri"/>
              </a:rPr>
              <a:t>, </a:t>
            </a:r>
            <a:r>
              <a:rPr lang="en-US" err="1">
                <a:cs typeface="Calibri"/>
              </a:rPr>
              <a:t>pero</a:t>
            </a:r>
            <a:r>
              <a:rPr lang="en-US">
                <a:cs typeface="Calibri"/>
              </a:rPr>
              <a:t> </a:t>
            </a:r>
            <a:r>
              <a:rPr lang="en-US" err="1">
                <a:cs typeface="Calibri"/>
              </a:rPr>
              <a:t>obvio</a:t>
            </a:r>
            <a:r>
              <a:rPr lang="en-US">
                <a:cs typeface="Calibri"/>
              </a:rPr>
              <a:t> </a:t>
            </a:r>
            <a:r>
              <a:rPr lang="en-US" err="1">
                <a:cs typeface="Calibri"/>
              </a:rPr>
              <a:t>tiene</a:t>
            </a:r>
            <a:r>
              <a:rPr lang="en-US">
                <a:cs typeface="Calibri"/>
              </a:rPr>
              <a:t> un </a:t>
            </a:r>
            <a:r>
              <a:rPr lang="en-US" err="1">
                <a:cs typeface="Calibri"/>
              </a:rPr>
              <a:t>coste</a:t>
            </a:r>
            <a:r>
              <a:rPr lang="en-US">
                <a:cs typeface="Calibri"/>
              </a:rPr>
              <a:t>. Ya </a:t>
            </a:r>
            <a:r>
              <a:rPr lang="en-US" err="1">
                <a:cs typeface="Calibri"/>
              </a:rPr>
              <a:t>tenemos</a:t>
            </a:r>
            <a:r>
              <a:rPr lang="en-US">
                <a:cs typeface="Calibri"/>
              </a:rPr>
              <a:t> no solo un plan de marketing (</a:t>
            </a:r>
            <a:r>
              <a:rPr lang="en-US" err="1">
                <a:cs typeface="Calibri"/>
              </a:rPr>
              <a:t>desde</a:t>
            </a:r>
            <a:r>
              <a:rPr lang="en-US">
                <a:cs typeface="Calibri"/>
              </a:rPr>
              <a:t> </a:t>
            </a:r>
            <a:r>
              <a:rPr lang="en-US" err="1">
                <a:cs typeface="Calibri"/>
              </a:rPr>
              <a:t>hace</a:t>
            </a:r>
            <a:r>
              <a:rPr lang="en-US">
                <a:cs typeface="Calibri"/>
              </a:rPr>
              <a:t> </a:t>
            </a:r>
            <a:r>
              <a:rPr lang="en-US" err="1">
                <a:cs typeface="Calibri"/>
              </a:rPr>
              <a:t>ya</a:t>
            </a:r>
            <a:r>
              <a:rPr lang="en-US">
                <a:cs typeface="Calibri"/>
              </a:rPr>
              <a:t> </a:t>
            </a:r>
            <a:r>
              <a:rPr lang="en-US" err="1">
                <a:cs typeface="Calibri"/>
              </a:rPr>
              <a:t>mucho</a:t>
            </a:r>
            <a:r>
              <a:rPr lang="en-US">
                <a:cs typeface="Calibri"/>
              </a:rPr>
              <a:t>), </a:t>
            </a:r>
            <a:r>
              <a:rPr lang="en-US" err="1">
                <a:cs typeface="Calibri"/>
              </a:rPr>
              <a:t>sino</a:t>
            </a:r>
            <a:r>
              <a:rPr lang="en-US">
                <a:cs typeface="Calibri"/>
              </a:rPr>
              <a:t> que </a:t>
            </a:r>
            <a:r>
              <a:rPr lang="en-US" err="1">
                <a:cs typeface="Calibri"/>
              </a:rPr>
              <a:t>ya</a:t>
            </a:r>
            <a:r>
              <a:rPr lang="en-US">
                <a:cs typeface="Calibri"/>
              </a:rPr>
              <a:t> se ha </a:t>
            </a:r>
            <a:r>
              <a:rPr lang="en-US" err="1">
                <a:cs typeface="Calibri"/>
              </a:rPr>
              <a:t>comenzado</a:t>
            </a:r>
            <a:r>
              <a:rPr lang="en-US">
                <a:cs typeface="Calibri"/>
              </a:rPr>
              <a:t> con </a:t>
            </a:r>
            <a:r>
              <a:rPr lang="en-US" err="1">
                <a:cs typeface="Calibri"/>
              </a:rPr>
              <a:t>el</a:t>
            </a:r>
            <a:r>
              <a:rPr lang="en-US">
                <a:cs typeface="Calibri"/>
              </a:rPr>
              <a:t> </a:t>
            </a:r>
            <a:r>
              <a:rPr lang="en-US" err="1">
                <a:cs typeface="Calibri"/>
              </a:rPr>
              <a:t>en</a:t>
            </a:r>
            <a:r>
              <a:rPr lang="en-US">
                <a:cs typeface="Calibri"/>
              </a:rPr>
              <a:t> redes </a:t>
            </a:r>
            <a:r>
              <a:rPr lang="en-US" err="1">
                <a:cs typeface="Calibri"/>
              </a:rPr>
              <a:t>sociales</a:t>
            </a:r>
            <a:r>
              <a:rPr lang="en-US">
                <a:cs typeface="Calibri"/>
              </a:rPr>
              <a:t>, </a:t>
            </a:r>
            <a:r>
              <a:rPr lang="en-US" err="1">
                <a:cs typeface="Calibri"/>
              </a:rPr>
              <a:t>como</a:t>
            </a:r>
            <a:r>
              <a:rPr lang="en-US">
                <a:cs typeface="Calibri"/>
              </a:rPr>
              <a:t> </a:t>
            </a:r>
            <a:r>
              <a:rPr lang="en-US" err="1">
                <a:cs typeface="Calibri"/>
              </a:rPr>
              <a:t>por</a:t>
            </a:r>
            <a:r>
              <a:rPr lang="en-US">
                <a:cs typeface="Calibri"/>
              </a:rPr>
              <a:t> </a:t>
            </a:r>
            <a:r>
              <a:rPr lang="en-US" err="1">
                <a:cs typeface="Calibri"/>
              </a:rPr>
              <a:t>ejemplo</a:t>
            </a:r>
            <a:r>
              <a:rPr lang="en-US">
                <a:cs typeface="Calibri"/>
              </a:rPr>
              <a:t> </a:t>
            </a:r>
            <a:r>
              <a:rPr lang="en-US" err="1">
                <a:cs typeface="Calibri"/>
              </a:rPr>
              <a:t>una</a:t>
            </a:r>
            <a:r>
              <a:rPr lang="en-US">
                <a:cs typeface="Calibri"/>
              </a:rPr>
              <a:t> </a:t>
            </a:r>
            <a:r>
              <a:rPr lang="en-US" err="1">
                <a:cs typeface="Calibri"/>
              </a:rPr>
              <a:t>campaña</a:t>
            </a:r>
            <a:r>
              <a:rPr lang="en-US">
                <a:cs typeface="Calibri"/>
              </a:rPr>
              <a:t> para </a:t>
            </a:r>
            <a:r>
              <a:rPr lang="en-US" err="1">
                <a:cs typeface="Calibri"/>
              </a:rPr>
              <a:t>dar</a:t>
            </a:r>
            <a:r>
              <a:rPr lang="en-US">
                <a:cs typeface="Calibri"/>
              </a:rPr>
              <a:t> a </a:t>
            </a:r>
            <a:r>
              <a:rPr lang="en-US" err="1">
                <a:cs typeface="Calibri"/>
              </a:rPr>
              <a:t>conocer</a:t>
            </a:r>
            <a:r>
              <a:rPr lang="en-US">
                <a:cs typeface="Calibri"/>
              </a:rPr>
              <a:t> al </a:t>
            </a:r>
            <a:r>
              <a:rPr lang="en-US" err="1">
                <a:cs typeface="Calibri"/>
              </a:rPr>
              <a:t>equipo</a:t>
            </a:r>
            <a:r>
              <a:rPr lang="en-US">
                <a:cs typeface="Calibri"/>
              </a:rPr>
              <a:t> y las </a:t>
            </a:r>
            <a:r>
              <a:rPr lang="en-US" err="1">
                <a:cs typeface="Calibri"/>
              </a:rPr>
              <a:t>campañas</a:t>
            </a:r>
            <a:r>
              <a:rPr lang="en-US">
                <a:cs typeface="Calibri"/>
              </a:rPr>
              <a:t> </a:t>
            </a:r>
            <a:r>
              <a:rPr lang="en-US" err="1">
                <a:cs typeface="Calibri"/>
              </a:rPr>
              <a:t>como</a:t>
            </a:r>
            <a:r>
              <a:rPr lang="en-US">
                <a:cs typeface="Calibri"/>
              </a:rPr>
              <a:t> </a:t>
            </a:r>
            <a:r>
              <a:rPr lang="en-US" err="1">
                <a:cs typeface="Calibri"/>
              </a:rPr>
              <a:t>tal</a:t>
            </a:r>
            <a:r>
              <a:rPr lang="en-US">
                <a:cs typeface="Calibri"/>
              </a:rPr>
              <a:t> del </a:t>
            </a:r>
            <a:r>
              <a:rPr lang="en-US" err="1">
                <a:cs typeface="Calibri"/>
              </a:rPr>
              <a:t>juego</a:t>
            </a:r>
            <a:r>
              <a:rPr lang="en-US">
                <a:cs typeface="Calibri"/>
              </a:rPr>
              <a:t> </a:t>
            </a:r>
            <a:r>
              <a:rPr lang="en-US" err="1">
                <a:cs typeface="Calibri"/>
              </a:rPr>
              <a:t>en</a:t>
            </a:r>
            <a:r>
              <a:rPr lang="en-US">
                <a:cs typeface="Calibri"/>
              </a:rPr>
              <a:t> </a:t>
            </a:r>
            <a:r>
              <a:rPr lang="en-US" err="1">
                <a:cs typeface="Calibri"/>
              </a:rPr>
              <a:t>distintas</a:t>
            </a:r>
            <a:r>
              <a:rPr lang="en-US">
                <a:cs typeface="Calibri"/>
              </a:rPr>
              <a:t> redes </a:t>
            </a:r>
            <a:r>
              <a:rPr lang="en-US" err="1">
                <a:cs typeface="Calibri"/>
              </a:rPr>
              <a:t>sociales</a:t>
            </a:r>
            <a:r>
              <a:rPr lang="en-US">
                <a:cs typeface="Calibri"/>
              </a:rPr>
              <a:t>.</a:t>
            </a:r>
            <a:endParaRPr lang="en-US">
              <a:ea typeface="Calibri"/>
              <a:cs typeface="Calibri"/>
            </a:endParaRPr>
          </a:p>
          <a:p>
            <a:endParaRPr lang="en-US">
              <a:cs typeface="Calibri"/>
            </a:endParaRPr>
          </a:p>
          <a:p>
            <a:r>
              <a:rPr lang="en-US">
                <a:cs typeface="Calibri"/>
              </a:rPr>
              <a:t>Y </a:t>
            </a:r>
            <a:r>
              <a:rPr lang="en-US" err="1">
                <a:cs typeface="Calibri"/>
              </a:rPr>
              <a:t>el</a:t>
            </a:r>
            <a:r>
              <a:rPr lang="en-US">
                <a:cs typeface="Calibri"/>
              </a:rPr>
              <a:t> </a:t>
            </a:r>
            <a:r>
              <a:rPr lang="en-US" err="1">
                <a:cs typeface="Calibri"/>
              </a:rPr>
              <a:t>Soporte</a:t>
            </a:r>
            <a:r>
              <a:rPr lang="en-US">
                <a:cs typeface="Calibri"/>
              </a:rPr>
              <a:t> </a:t>
            </a:r>
            <a:r>
              <a:rPr lang="en-US" err="1">
                <a:cs typeface="Calibri"/>
              </a:rPr>
              <a:t>implica</a:t>
            </a:r>
            <a:r>
              <a:rPr lang="en-US">
                <a:cs typeface="Calibri"/>
              </a:rPr>
              <a:t> </a:t>
            </a:r>
            <a:r>
              <a:rPr lang="en-US" err="1">
                <a:cs typeface="Calibri"/>
              </a:rPr>
              <a:t>Mantener</a:t>
            </a:r>
            <a:r>
              <a:rPr lang="en-US">
                <a:cs typeface="Calibri"/>
              </a:rPr>
              <a:t> </a:t>
            </a:r>
            <a:r>
              <a:rPr lang="en-US" err="1">
                <a:cs typeface="Calibri"/>
              </a:rPr>
              <a:t>el</a:t>
            </a:r>
            <a:r>
              <a:rPr lang="en-US">
                <a:cs typeface="Calibri"/>
              </a:rPr>
              <a:t> </a:t>
            </a:r>
            <a:r>
              <a:rPr lang="en-US" err="1">
                <a:cs typeface="Calibri"/>
              </a:rPr>
              <a:t>juego</a:t>
            </a:r>
            <a:r>
              <a:rPr lang="en-US">
                <a:cs typeface="Calibri"/>
              </a:rPr>
              <a:t> </a:t>
            </a:r>
            <a:r>
              <a:rPr lang="en-US" err="1">
                <a:cs typeface="Calibri"/>
              </a:rPr>
              <a:t>limpio</a:t>
            </a:r>
            <a:r>
              <a:rPr lang="en-US">
                <a:cs typeface="Calibri"/>
              </a:rPr>
              <a:t>, y </a:t>
            </a:r>
            <a:r>
              <a:rPr lang="en-US" err="1">
                <a:cs typeface="Calibri"/>
              </a:rPr>
              <a:t>añadir</a:t>
            </a:r>
            <a:r>
              <a:rPr lang="en-US">
                <a:cs typeface="Calibri"/>
              </a:rPr>
              <a:t> </a:t>
            </a:r>
            <a:r>
              <a:rPr lang="en-US" err="1">
                <a:cs typeface="Calibri"/>
              </a:rPr>
              <a:t>Contenido</a:t>
            </a:r>
            <a:r>
              <a:rPr lang="en-US">
                <a:cs typeface="Calibri"/>
              </a:rPr>
              <a:t> Extra para que no </a:t>
            </a:r>
            <a:r>
              <a:rPr lang="en-US" err="1">
                <a:cs typeface="Calibri"/>
              </a:rPr>
              <a:t>muera</a:t>
            </a:r>
            <a:r>
              <a:rPr lang="en-US">
                <a:cs typeface="Calibri"/>
              </a:rPr>
              <a:t> al </a:t>
            </a:r>
            <a:r>
              <a:rPr lang="en-US" err="1">
                <a:cs typeface="Calibri"/>
              </a:rPr>
              <a:t>cabo</a:t>
            </a:r>
            <a:r>
              <a:rPr lang="en-US">
                <a:cs typeface="Calibri"/>
              </a:rPr>
              <a:t> de </a:t>
            </a:r>
            <a:r>
              <a:rPr lang="en-US" err="1">
                <a:cs typeface="Calibri"/>
              </a:rPr>
              <a:t>unos</a:t>
            </a:r>
            <a:r>
              <a:rPr lang="en-US">
                <a:cs typeface="Calibri"/>
              </a:rPr>
              <a:t> meses o un </a:t>
            </a:r>
            <a:r>
              <a:rPr lang="en-US" err="1">
                <a:cs typeface="Calibri"/>
              </a:rPr>
              <a:t>año</a:t>
            </a:r>
            <a:r>
              <a:rPr lang="en-US">
                <a:cs typeface="Calibri"/>
              </a:rPr>
              <a:t>, </a:t>
            </a:r>
            <a:r>
              <a:rPr lang="en-US" err="1">
                <a:cs typeface="Calibri"/>
              </a:rPr>
              <a:t>como</a:t>
            </a:r>
            <a:r>
              <a:rPr lang="en-US">
                <a:cs typeface="Calibri"/>
              </a:rPr>
              <a:t> ha </a:t>
            </a:r>
            <a:r>
              <a:rPr lang="en-US" err="1">
                <a:cs typeface="Calibri"/>
              </a:rPr>
              <a:t>pasado</a:t>
            </a:r>
            <a:r>
              <a:rPr lang="en-US">
                <a:cs typeface="Calibri"/>
              </a:rPr>
              <a:t> con </a:t>
            </a:r>
            <a:r>
              <a:rPr lang="en-US" err="1">
                <a:cs typeface="Calibri"/>
              </a:rPr>
              <a:t>otros</a:t>
            </a:r>
            <a:r>
              <a:rPr lang="en-US">
                <a:cs typeface="Calibri"/>
              </a:rPr>
              <a:t> </a:t>
            </a:r>
            <a:r>
              <a:rPr lang="en-US" err="1">
                <a:cs typeface="Calibri"/>
              </a:rPr>
              <a:t>juegos</a:t>
            </a:r>
            <a:r>
              <a:rPr lang="en-US">
                <a:cs typeface="Calibri"/>
              </a:rPr>
              <a:t>.</a:t>
            </a:r>
            <a:endParaRPr lang="en-US">
              <a:ea typeface="Calibri"/>
              <a:cs typeface="Calibri"/>
            </a:endParaRPr>
          </a:p>
          <a:p>
            <a:endParaRPr lang="en-US">
              <a:ea typeface="Calibri"/>
              <a:cs typeface="Calibri"/>
            </a:endParaRPr>
          </a:p>
          <a:p>
            <a:r>
              <a:rPr lang="en-US">
                <a:cs typeface="Calibri"/>
              </a:rPr>
              <a:t>Los </a:t>
            </a:r>
            <a:r>
              <a:rPr lang="en-US" err="1">
                <a:cs typeface="Calibri"/>
              </a:rPr>
              <a:t>ingresos</a:t>
            </a:r>
            <a:r>
              <a:rPr lang="en-US">
                <a:cs typeface="Calibri"/>
              </a:rPr>
              <a:t> </a:t>
            </a:r>
            <a:r>
              <a:rPr lang="en-US" err="1">
                <a:cs typeface="Calibri"/>
              </a:rPr>
              <a:t>vienen</a:t>
            </a:r>
            <a:r>
              <a:rPr lang="en-US">
                <a:cs typeface="Calibri"/>
              </a:rPr>
              <a:t> de 3 </a:t>
            </a:r>
            <a:r>
              <a:rPr lang="en-US" err="1">
                <a:cs typeface="Calibri"/>
              </a:rPr>
              <a:t>fuentes</a:t>
            </a:r>
            <a:r>
              <a:rPr lang="en-US">
                <a:cs typeface="Calibri"/>
              </a:rPr>
              <a:t>.</a:t>
            </a:r>
            <a:endParaRPr lang="en-US">
              <a:ea typeface="Calibri"/>
              <a:cs typeface="Calibri"/>
            </a:endParaRPr>
          </a:p>
          <a:p>
            <a:endParaRPr lang="en-US">
              <a:cs typeface="Calibri"/>
            </a:endParaRPr>
          </a:p>
          <a:p>
            <a:r>
              <a:rPr lang="en-US">
                <a:ea typeface="Calibri"/>
                <a:cs typeface="Calibri"/>
              </a:rPr>
              <a:t>La principal via de </a:t>
            </a:r>
            <a:r>
              <a:rPr lang="en-US" err="1">
                <a:ea typeface="Calibri"/>
                <a:cs typeface="Calibri"/>
              </a:rPr>
              <a:t>ingresos</a:t>
            </a:r>
            <a:r>
              <a:rPr lang="en-US">
                <a:ea typeface="Calibri"/>
                <a:cs typeface="Calibri"/>
              </a:rPr>
              <a:t> </a:t>
            </a:r>
            <a:r>
              <a:rPr lang="en-US" err="1">
                <a:ea typeface="Calibri"/>
                <a:cs typeface="Calibri"/>
              </a:rPr>
              <a:t>vienen</a:t>
            </a:r>
            <a:r>
              <a:rPr lang="en-US">
                <a:ea typeface="Calibri"/>
                <a:cs typeface="Calibri"/>
              </a:rPr>
              <a:t> de las </a:t>
            </a:r>
            <a:r>
              <a:rPr lang="en-US" err="1">
                <a:ea typeface="Calibri"/>
                <a:cs typeface="Calibri"/>
              </a:rPr>
              <a:t>subscripciones</a:t>
            </a:r>
            <a:r>
              <a:rPr lang="en-US">
                <a:ea typeface="Calibri"/>
                <a:cs typeface="Calibri"/>
              </a:rPr>
              <a:t> de las </a:t>
            </a:r>
            <a:r>
              <a:rPr lang="en-US" err="1">
                <a:ea typeface="Calibri"/>
                <a:cs typeface="Calibri"/>
              </a:rPr>
              <a:t>Entidades</a:t>
            </a:r>
            <a:r>
              <a:rPr lang="en-US">
                <a:ea typeface="Calibri"/>
                <a:cs typeface="Calibri"/>
              </a:rPr>
              <a:t> </a:t>
            </a:r>
            <a:r>
              <a:rPr lang="en-US" err="1">
                <a:ea typeface="Calibri"/>
                <a:cs typeface="Calibri"/>
              </a:rPr>
              <a:t>Educativas</a:t>
            </a:r>
            <a:r>
              <a:rPr lang="en-US">
                <a:ea typeface="Calibri"/>
                <a:cs typeface="Calibri"/>
              </a:rPr>
              <a:t>, </a:t>
            </a:r>
            <a:r>
              <a:rPr lang="en-US" err="1">
                <a:ea typeface="Calibri"/>
                <a:cs typeface="Calibri"/>
              </a:rPr>
              <a:t>ya</a:t>
            </a:r>
            <a:r>
              <a:rPr lang="en-US">
                <a:ea typeface="Calibri"/>
                <a:cs typeface="Calibri"/>
              </a:rPr>
              <a:t> que les </a:t>
            </a:r>
            <a:r>
              <a:rPr lang="en-US" err="1">
                <a:ea typeface="Calibri"/>
                <a:cs typeface="Calibri"/>
              </a:rPr>
              <a:t>damos</a:t>
            </a:r>
            <a:r>
              <a:rPr lang="en-US">
                <a:ea typeface="Calibri"/>
                <a:cs typeface="Calibri"/>
              </a:rPr>
              <a:t> no solo </a:t>
            </a:r>
            <a:r>
              <a:rPr lang="en-US" err="1">
                <a:ea typeface="Calibri"/>
                <a:cs typeface="Calibri"/>
              </a:rPr>
              <a:t>acceso</a:t>
            </a:r>
            <a:r>
              <a:rPr lang="en-US">
                <a:ea typeface="Calibri"/>
                <a:cs typeface="Calibri"/>
              </a:rPr>
              <a:t> al </a:t>
            </a:r>
            <a:r>
              <a:rPr lang="en-US" err="1">
                <a:ea typeface="Calibri"/>
                <a:cs typeface="Calibri"/>
              </a:rPr>
              <a:t>juego</a:t>
            </a:r>
            <a:r>
              <a:rPr lang="en-US">
                <a:ea typeface="Calibri"/>
                <a:cs typeface="Calibri"/>
              </a:rPr>
              <a:t> y sus </a:t>
            </a:r>
            <a:r>
              <a:rPr lang="en-US" err="1">
                <a:ea typeface="Calibri"/>
                <a:cs typeface="Calibri"/>
              </a:rPr>
              <a:t>contenidos</a:t>
            </a:r>
            <a:r>
              <a:rPr lang="en-US">
                <a:ea typeface="Calibri"/>
                <a:cs typeface="Calibri"/>
              </a:rPr>
              <a:t> extra, </a:t>
            </a:r>
            <a:r>
              <a:rPr lang="en-US" err="1">
                <a:ea typeface="Calibri"/>
                <a:cs typeface="Calibri"/>
              </a:rPr>
              <a:t>sino</a:t>
            </a:r>
            <a:r>
              <a:rPr lang="en-US">
                <a:ea typeface="Calibri"/>
                <a:cs typeface="Calibri"/>
              </a:rPr>
              <a:t> </a:t>
            </a:r>
            <a:r>
              <a:rPr lang="en-US" err="1">
                <a:ea typeface="Calibri"/>
                <a:cs typeface="Calibri"/>
              </a:rPr>
              <a:t>tambien</a:t>
            </a:r>
            <a:r>
              <a:rPr lang="en-US">
                <a:ea typeface="Calibri"/>
                <a:cs typeface="Calibri"/>
              </a:rPr>
              <a:t> un </a:t>
            </a:r>
            <a:r>
              <a:rPr lang="en-US" err="1">
                <a:ea typeface="Calibri"/>
                <a:cs typeface="Calibri"/>
              </a:rPr>
              <a:t>informe</a:t>
            </a:r>
            <a:r>
              <a:rPr lang="en-US">
                <a:ea typeface="Calibri"/>
                <a:cs typeface="Calibri"/>
              </a:rPr>
              <a:t> de </a:t>
            </a:r>
            <a:r>
              <a:rPr lang="en-US" err="1">
                <a:ea typeface="Calibri"/>
                <a:cs typeface="Calibri"/>
              </a:rPr>
              <a:t>analiticas</a:t>
            </a:r>
            <a:r>
              <a:rPr lang="en-US">
                <a:ea typeface="Calibri"/>
                <a:cs typeface="Calibri"/>
              </a:rPr>
              <a:t> mas extenso para que </a:t>
            </a:r>
            <a:r>
              <a:rPr lang="en-US" err="1">
                <a:ea typeface="Calibri"/>
                <a:cs typeface="Calibri"/>
              </a:rPr>
              <a:t>el</a:t>
            </a:r>
            <a:r>
              <a:rPr lang="en-US">
                <a:ea typeface="Calibri"/>
                <a:cs typeface="Calibri"/>
              </a:rPr>
              <a:t> </a:t>
            </a:r>
            <a:r>
              <a:rPr lang="en-US" err="1">
                <a:ea typeface="Calibri"/>
                <a:cs typeface="Calibri"/>
              </a:rPr>
              <a:t>profesor</a:t>
            </a:r>
            <a:r>
              <a:rPr lang="en-US">
                <a:ea typeface="Calibri"/>
                <a:cs typeface="Calibri"/>
              </a:rPr>
              <a:t> </a:t>
            </a:r>
            <a:r>
              <a:rPr lang="en-US" err="1">
                <a:ea typeface="Calibri"/>
                <a:cs typeface="Calibri"/>
              </a:rPr>
              <a:t>haga</a:t>
            </a:r>
            <a:r>
              <a:rPr lang="en-US">
                <a:ea typeface="Calibri"/>
                <a:cs typeface="Calibri"/>
              </a:rPr>
              <a:t> un </a:t>
            </a:r>
            <a:r>
              <a:rPr lang="en-US" err="1">
                <a:ea typeface="Calibri"/>
                <a:cs typeface="Calibri"/>
              </a:rPr>
              <a:t>correcto</a:t>
            </a:r>
            <a:r>
              <a:rPr lang="en-US">
                <a:ea typeface="Calibri"/>
                <a:cs typeface="Calibri"/>
              </a:rPr>
              <a:t> </a:t>
            </a:r>
            <a:r>
              <a:rPr lang="en-US" err="1">
                <a:ea typeface="Calibri"/>
                <a:cs typeface="Calibri"/>
              </a:rPr>
              <a:t>seguimiento</a:t>
            </a:r>
            <a:r>
              <a:rPr lang="en-US">
                <a:ea typeface="Calibri"/>
                <a:cs typeface="Calibri"/>
              </a:rPr>
              <a:t> de la </a:t>
            </a:r>
            <a:r>
              <a:rPr lang="en-US" err="1">
                <a:ea typeface="Calibri"/>
                <a:cs typeface="Calibri"/>
              </a:rPr>
              <a:t>clase</a:t>
            </a:r>
            <a:r>
              <a:rPr lang="en-US">
                <a:ea typeface="Calibri"/>
                <a:cs typeface="Calibri"/>
              </a:rPr>
              <a:t>.</a:t>
            </a:r>
          </a:p>
          <a:p>
            <a:endParaRPr lang="en-US">
              <a:ea typeface="Calibri"/>
              <a:cs typeface="Calibri"/>
            </a:endParaRPr>
          </a:p>
          <a:p>
            <a:r>
              <a:rPr lang="en-US"/>
              <a:t>La </a:t>
            </a:r>
            <a:r>
              <a:rPr lang="en-US" err="1"/>
              <a:t>segunda</a:t>
            </a:r>
            <a:r>
              <a:rPr lang="en-US"/>
              <a:t> </a:t>
            </a:r>
            <a:r>
              <a:rPr lang="en-US" err="1"/>
              <a:t>sería</a:t>
            </a:r>
            <a:r>
              <a:rPr lang="en-US"/>
              <a:t> la </a:t>
            </a:r>
            <a:r>
              <a:rPr lang="en-US" err="1"/>
              <a:t>financiación</a:t>
            </a:r>
            <a:r>
              <a:rPr lang="en-US"/>
              <a:t> del </a:t>
            </a:r>
            <a:r>
              <a:rPr lang="en-US" err="1"/>
              <a:t>proyecto</a:t>
            </a:r>
            <a:r>
              <a:rPr lang="en-US"/>
              <a:t> </a:t>
            </a:r>
            <a:r>
              <a:rPr lang="en-US" err="1"/>
              <a:t>mediante</a:t>
            </a:r>
            <a:r>
              <a:rPr lang="en-US"/>
              <a:t> </a:t>
            </a:r>
            <a:r>
              <a:rPr lang="en-US" err="1"/>
              <a:t>nuestra</a:t>
            </a:r>
            <a:r>
              <a:rPr lang="en-US"/>
              <a:t> </a:t>
            </a:r>
            <a:r>
              <a:rPr lang="en-US" err="1"/>
              <a:t>relacion</a:t>
            </a:r>
            <a:r>
              <a:rPr lang="en-US"/>
              <a:t> con </a:t>
            </a:r>
            <a:r>
              <a:rPr lang="en-US" err="1"/>
              <a:t>Entidades</a:t>
            </a:r>
            <a:r>
              <a:rPr lang="en-US"/>
              <a:t> </a:t>
            </a:r>
            <a:r>
              <a:rPr lang="en-US" err="1"/>
              <a:t>Institucionales</a:t>
            </a:r>
            <a:r>
              <a:rPr lang="en-US"/>
              <a:t>, </a:t>
            </a:r>
            <a:r>
              <a:rPr lang="en-US" err="1"/>
              <a:t>ya</a:t>
            </a:r>
            <a:r>
              <a:rPr lang="en-US"/>
              <a:t> </a:t>
            </a:r>
            <a:r>
              <a:rPr lang="en-US" err="1"/>
              <a:t>sean</a:t>
            </a:r>
            <a:r>
              <a:rPr lang="en-US"/>
              <a:t> </a:t>
            </a:r>
            <a:r>
              <a:rPr lang="en-US" err="1"/>
              <a:t>nacionales</a:t>
            </a:r>
            <a:r>
              <a:rPr lang="en-US"/>
              <a:t> o </a:t>
            </a:r>
            <a:r>
              <a:rPr lang="en-US" err="1"/>
              <a:t>intrenacionales</a:t>
            </a:r>
            <a:r>
              <a:rPr lang="en-US"/>
              <a:t>, a las que les </a:t>
            </a:r>
            <a:r>
              <a:rPr lang="en-US" err="1"/>
              <a:t>interese</a:t>
            </a:r>
            <a:r>
              <a:rPr lang="en-US"/>
              <a:t> </a:t>
            </a:r>
            <a:r>
              <a:rPr lang="en-US" err="1"/>
              <a:t>tener</a:t>
            </a:r>
            <a:r>
              <a:rPr lang="en-US"/>
              <a:t> </a:t>
            </a:r>
            <a:r>
              <a:rPr lang="en-US" err="1"/>
              <a:t>este</a:t>
            </a:r>
            <a:r>
              <a:rPr lang="en-US"/>
              <a:t> </a:t>
            </a:r>
            <a:r>
              <a:rPr lang="en-US" err="1"/>
              <a:t>tipo</a:t>
            </a:r>
            <a:r>
              <a:rPr lang="en-US"/>
              <a:t> de </a:t>
            </a:r>
            <a:r>
              <a:rPr lang="en-US" err="1"/>
              <a:t>juegos</a:t>
            </a:r>
            <a:r>
              <a:rPr lang="en-US"/>
              <a:t> </a:t>
            </a:r>
            <a:r>
              <a:rPr lang="en-US" err="1"/>
              <a:t>en</a:t>
            </a:r>
            <a:r>
              <a:rPr lang="en-US"/>
              <a:t> sus aulas para </a:t>
            </a:r>
            <a:r>
              <a:rPr lang="en-US" err="1"/>
              <a:t>educar</a:t>
            </a:r>
            <a:r>
              <a:rPr lang="en-US"/>
              <a:t> </a:t>
            </a:r>
            <a:r>
              <a:rPr lang="en-US" err="1"/>
              <a:t>mientras</a:t>
            </a:r>
            <a:r>
              <a:rPr lang="en-US"/>
              <a:t> </a:t>
            </a:r>
            <a:r>
              <a:rPr lang="en-US" err="1"/>
              <a:t>los</a:t>
            </a:r>
            <a:r>
              <a:rPr lang="en-US"/>
              <a:t> </a:t>
            </a:r>
            <a:r>
              <a:rPr lang="en-US" err="1"/>
              <a:t>niños</a:t>
            </a:r>
            <a:r>
              <a:rPr lang="en-US"/>
              <a:t> </a:t>
            </a:r>
            <a:r>
              <a:rPr lang="en-US" err="1"/>
              <a:t>juegan</a:t>
            </a:r>
            <a:r>
              <a:rPr lang="en-US"/>
              <a:t>.</a:t>
            </a:r>
            <a:endParaRPr lang="en-US">
              <a:ea typeface="Calibri"/>
              <a:cs typeface="Calibri"/>
            </a:endParaRPr>
          </a:p>
          <a:p>
            <a:r>
              <a:rPr lang="en-US">
                <a:ea typeface="Calibri"/>
                <a:cs typeface="Calibri"/>
              </a:rPr>
              <a:t>De esta forma aprovechariamos las subvenciones </a:t>
            </a:r>
            <a:r>
              <a:rPr lang="en-US" err="1">
                <a:ea typeface="Calibri"/>
                <a:cs typeface="Calibri"/>
              </a:rPr>
              <a:t>por</a:t>
            </a:r>
            <a:r>
              <a:rPr lang="en-US">
                <a:ea typeface="Calibri"/>
                <a:cs typeface="Calibri"/>
              </a:rPr>
              <a:t> </a:t>
            </a:r>
            <a:r>
              <a:rPr lang="en-US" err="1">
                <a:ea typeface="Calibri"/>
                <a:cs typeface="Calibri"/>
              </a:rPr>
              <a:t>parte</a:t>
            </a:r>
            <a:r>
              <a:rPr lang="en-US">
                <a:ea typeface="Calibri"/>
                <a:cs typeface="Calibri"/>
              </a:rPr>
              <a:t> del </a:t>
            </a:r>
            <a:r>
              <a:rPr lang="en-US" err="1">
                <a:ea typeface="Calibri"/>
                <a:cs typeface="Calibri"/>
              </a:rPr>
              <a:t>estado</a:t>
            </a:r>
            <a:r>
              <a:rPr lang="en-US">
                <a:ea typeface="Calibri"/>
                <a:cs typeface="Calibri"/>
              </a:rPr>
              <a:t> a traves de </a:t>
            </a:r>
            <a:r>
              <a:rPr lang="en-US" err="1">
                <a:ea typeface="Calibri"/>
                <a:cs typeface="Calibri"/>
              </a:rPr>
              <a:t>concursos</a:t>
            </a:r>
            <a:r>
              <a:rPr lang="en-US">
                <a:ea typeface="Calibri"/>
                <a:cs typeface="Calibri"/>
              </a:rPr>
              <a:t> y </a:t>
            </a:r>
            <a:r>
              <a:rPr lang="en-US" err="1">
                <a:ea typeface="Calibri"/>
                <a:cs typeface="Calibri"/>
              </a:rPr>
              <a:t>evestos</a:t>
            </a:r>
            <a:r>
              <a:rPr lang="en-US">
                <a:ea typeface="Calibri"/>
                <a:cs typeface="Calibri"/>
              </a:rPr>
              <a:t> </a:t>
            </a:r>
            <a:r>
              <a:rPr lang="en-US" err="1">
                <a:ea typeface="Calibri"/>
                <a:cs typeface="Calibri"/>
              </a:rPr>
              <a:t>similares</a:t>
            </a:r>
            <a:r>
              <a:rPr lang="en-US">
                <a:ea typeface="Calibri"/>
                <a:cs typeface="Calibri"/>
              </a:rPr>
              <a:t>.</a:t>
            </a:r>
          </a:p>
          <a:p>
            <a:endParaRPr lang="en-US">
              <a:ea typeface="Calibri"/>
              <a:cs typeface="Calibri"/>
            </a:endParaRPr>
          </a:p>
          <a:p>
            <a:r>
              <a:rPr lang="en-US">
                <a:ea typeface="Calibri"/>
                <a:cs typeface="Calibri"/>
              </a:rPr>
              <a:t>Y </a:t>
            </a:r>
            <a:r>
              <a:rPr lang="en-US" err="1">
                <a:ea typeface="Calibri"/>
                <a:cs typeface="Calibri"/>
              </a:rPr>
              <a:t>por</a:t>
            </a:r>
            <a:r>
              <a:rPr lang="en-US">
                <a:ea typeface="Calibri"/>
                <a:cs typeface="Calibri"/>
              </a:rPr>
              <a:t> ultimo, </a:t>
            </a:r>
            <a:r>
              <a:rPr lang="en-US" err="1">
                <a:ea typeface="Calibri"/>
                <a:cs typeface="Calibri"/>
              </a:rPr>
              <a:t>existe</a:t>
            </a:r>
            <a:r>
              <a:rPr lang="en-US">
                <a:ea typeface="Calibri"/>
                <a:cs typeface="Calibri"/>
              </a:rPr>
              <a:t> la via </a:t>
            </a:r>
            <a:r>
              <a:rPr lang="en-US" err="1">
                <a:ea typeface="Calibri"/>
                <a:cs typeface="Calibri"/>
              </a:rPr>
              <a:t>directa</a:t>
            </a:r>
            <a:r>
              <a:rPr lang="en-US">
                <a:ea typeface="Calibri"/>
                <a:cs typeface="Calibri"/>
              </a:rPr>
              <a:t> con </a:t>
            </a:r>
            <a:r>
              <a:rPr lang="en-US" err="1">
                <a:ea typeface="Calibri"/>
                <a:cs typeface="Calibri"/>
              </a:rPr>
              <a:t>el</a:t>
            </a:r>
            <a:r>
              <a:rPr lang="en-US">
                <a:ea typeface="Calibri"/>
                <a:cs typeface="Calibri"/>
              </a:rPr>
              <a:t> padre, que </a:t>
            </a:r>
            <a:r>
              <a:rPr lang="en-US" err="1">
                <a:ea typeface="Calibri"/>
                <a:cs typeface="Calibri"/>
              </a:rPr>
              <a:t>compra</a:t>
            </a:r>
            <a:r>
              <a:rPr lang="en-US">
                <a:ea typeface="Calibri"/>
                <a:cs typeface="Calibri"/>
              </a:rPr>
              <a:t> </a:t>
            </a:r>
            <a:r>
              <a:rPr lang="en-US" err="1">
                <a:ea typeface="Calibri"/>
                <a:cs typeface="Calibri"/>
              </a:rPr>
              <a:t>el</a:t>
            </a:r>
            <a:r>
              <a:rPr lang="en-US">
                <a:ea typeface="Calibri"/>
                <a:cs typeface="Calibri"/>
              </a:rPr>
              <a:t> </a:t>
            </a:r>
            <a:r>
              <a:rPr lang="en-US" err="1">
                <a:ea typeface="Calibri"/>
                <a:cs typeface="Calibri"/>
              </a:rPr>
              <a:t>juego</a:t>
            </a:r>
            <a:r>
              <a:rPr lang="en-US">
                <a:ea typeface="Calibri"/>
                <a:cs typeface="Calibri"/>
              </a:rPr>
              <a:t> para que </a:t>
            </a:r>
            <a:r>
              <a:rPr lang="en-US" err="1">
                <a:ea typeface="Calibri"/>
                <a:cs typeface="Calibri"/>
              </a:rPr>
              <a:t>su</a:t>
            </a:r>
            <a:r>
              <a:rPr lang="en-US">
                <a:ea typeface="Calibri"/>
                <a:cs typeface="Calibri"/>
              </a:rPr>
              <a:t> </a:t>
            </a:r>
            <a:r>
              <a:rPr lang="en-US" err="1">
                <a:ea typeface="Calibri"/>
                <a:cs typeface="Calibri"/>
              </a:rPr>
              <a:t>hijo</a:t>
            </a:r>
            <a:r>
              <a:rPr lang="en-US">
                <a:ea typeface="Calibri"/>
                <a:cs typeface="Calibri"/>
              </a:rPr>
              <a:t> </a:t>
            </a:r>
            <a:r>
              <a:rPr lang="en-US" err="1">
                <a:ea typeface="Calibri"/>
                <a:cs typeface="Calibri"/>
              </a:rPr>
              <a:t>aprenda</a:t>
            </a:r>
            <a:r>
              <a:rPr lang="en-US">
                <a:ea typeface="Calibri"/>
                <a:cs typeface="Calibri"/>
              </a:rPr>
              <a:t>. Tambien </a:t>
            </a:r>
            <a:r>
              <a:rPr lang="en-US" err="1">
                <a:ea typeface="Calibri"/>
                <a:cs typeface="Calibri"/>
              </a:rPr>
              <a:t>compra</a:t>
            </a:r>
            <a:r>
              <a:rPr lang="en-US">
                <a:ea typeface="Calibri"/>
                <a:cs typeface="Calibri"/>
              </a:rPr>
              <a:t> </a:t>
            </a:r>
            <a:r>
              <a:rPr lang="en-US" err="1">
                <a:ea typeface="Calibri"/>
                <a:cs typeface="Calibri"/>
              </a:rPr>
              <a:t>el</a:t>
            </a:r>
            <a:r>
              <a:rPr lang="en-US">
                <a:ea typeface="Calibri"/>
                <a:cs typeface="Calibri"/>
              </a:rPr>
              <a:t> nuevo </a:t>
            </a:r>
            <a:r>
              <a:rPr lang="en-US" err="1">
                <a:ea typeface="Calibri"/>
                <a:cs typeface="Calibri"/>
              </a:rPr>
              <a:t>contenido</a:t>
            </a:r>
            <a:r>
              <a:rPr lang="en-US">
                <a:ea typeface="Calibri"/>
                <a:cs typeface="Calibri"/>
              </a:rPr>
              <a:t> </a:t>
            </a:r>
            <a:r>
              <a:rPr lang="en-US" err="1">
                <a:ea typeface="Calibri"/>
                <a:cs typeface="Calibri"/>
              </a:rPr>
              <a:t>por</a:t>
            </a:r>
            <a:r>
              <a:rPr lang="en-US">
                <a:ea typeface="Calibri"/>
                <a:cs typeface="Calibri"/>
              </a:rPr>
              <a:t> </a:t>
            </a:r>
            <a:r>
              <a:rPr lang="en-US" err="1">
                <a:ea typeface="Calibri"/>
                <a:cs typeface="Calibri"/>
              </a:rPr>
              <a:t>separado</a:t>
            </a:r>
            <a:r>
              <a:rPr lang="en-US">
                <a:ea typeface="Calibri"/>
                <a:cs typeface="Calibri"/>
              </a:rPr>
              <a:t>, </a:t>
            </a:r>
            <a:r>
              <a:rPr lang="en-US" err="1">
                <a:ea typeface="Calibri"/>
                <a:cs typeface="Calibri"/>
              </a:rPr>
              <a:t>pero</a:t>
            </a:r>
            <a:r>
              <a:rPr lang="en-US">
                <a:ea typeface="Calibri"/>
                <a:cs typeface="Calibri"/>
              </a:rPr>
              <a:t> </a:t>
            </a:r>
            <a:r>
              <a:rPr lang="en-US" err="1">
                <a:ea typeface="Calibri"/>
                <a:cs typeface="Calibri"/>
              </a:rPr>
              <a:t>esto</a:t>
            </a:r>
            <a:r>
              <a:rPr lang="en-US">
                <a:ea typeface="Calibri"/>
                <a:cs typeface="Calibri"/>
              </a:rPr>
              <a:t> es </a:t>
            </a:r>
            <a:r>
              <a:rPr lang="en-US" err="1">
                <a:ea typeface="Calibri"/>
                <a:cs typeface="Calibri"/>
              </a:rPr>
              <a:t>una</a:t>
            </a:r>
            <a:r>
              <a:rPr lang="en-US">
                <a:ea typeface="Calibri"/>
                <a:cs typeface="Calibri"/>
              </a:rPr>
              <a:t> </a:t>
            </a:r>
            <a:r>
              <a:rPr lang="en-US" err="1">
                <a:ea typeface="Calibri"/>
                <a:cs typeface="Calibri"/>
              </a:rPr>
              <a:t>compra</a:t>
            </a:r>
            <a:r>
              <a:rPr lang="en-US">
                <a:ea typeface="Calibri"/>
                <a:cs typeface="Calibri"/>
              </a:rPr>
              <a:t> unica, no </a:t>
            </a:r>
            <a:r>
              <a:rPr lang="en-US" err="1">
                <a:ea typeface="Calibri"/>
                <a:cs typeface="Calibri"/>
              </a:rPr>
              <a:t>una</a:t>
            </a:r>
            <a:r>
              <a:rPr lang="en-US">
                <a:ea typeface="Calibri"/>
                <a:cs typeface="Calibri"/>
              </a:rPr>
              <a:t> </a:t>
            </a:r>
            <a:r>
              <a:rPr lang="en-US" err="1">
                <a:ea typeface="Calibri"/>
                <a:cs typeface="Calibri"/>
              </a:rPr>
              <a:t>subscripcion</a:t>
            </a:r>
            <a:r>
              <a:rPr lang="en-US">
                <a:ea typeface="Calibri"/>
                <a:cs typeface="Calibri"/>
              </a:rPr>
              <a:t>.</a:t>
            </a:r>
          </a:p>
        </p:txBody>
      </p:sp>
      <p:sp>
        <p:nvSpPr>
          <p:cNvPr id="4" name="Marcador de número de diapositiva 3"/>
          <p:cNvSpPr>
            <a:spLocks noGrp="1"/>
          </p:cNvSpPr>
          <p:nvPr>
            <p:ph type="sldNum" sz="quarter" idx="5"/>
          </p:nvPr>
        </p:nvSpPr>
        <p:spPr/>
        <p:txBody>
          <a:bodyPr/>
          <a:lstStyle/>
          <a:p>
            <a:fld id="{D05FDC93-6289-4A4A-A215-9C8EDD95857B}" type="slidenum">
              <a:rPr lang="es-ES" smtClean="0"/>
              <a:t>10</a:t>
            </a:fld>
            <a:endParaRPr lang="es-ES"/>
          </a:p>
        </p:txBody>
      </p:sp>
    </p:spTree>
    <p:extLst>
      <p:ext uri="{BB962C8B-B14F-4D97-AF65-F5344CB8AC3E}">
        <p14:creationId xmlns:p14="http://schemas.microsoft.com/office/powerpoint/2010/main" val="15448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F173CBC9-8D5B-482D-BC7E-F2202781DC7A}" type="datetime1">
              <a:rPr lang="en-US" smtClean="0"/>
              <a:t>11/26/2023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9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67CEB278-195E-4D7B-909A-90D3BEC8619D}" type="datetime1">
              <a:rPr lang="en-US" smtClean="0"/>
              <a:t>11/26/2023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97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A96FB4F6-D272-43E8-97B0-4AA0B963D3CE}" type="datetime1">
              <a:rPr lang="en-US" smtClean="0"/>
              <a:t>11/26/2023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8010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A393BDE9-0F1D-44EC-B28B-487318FF7B5C}" type="datetime1">
              <a:rPr lang="en-US" smtClean="0"/>
              <a:t>11/26/2023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83171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EA8052EB-3591-42BD-9317-A0A85C11D8C2}" type="datetime1">
              <a:rPr lang="en-US" smtClean="0"/>
              <a:t>11/26/2023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048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1D62DF64-756A-4035-8C05-D33EDF79C3BF}" type="datetime1">
              <a:rPr lang="en-US" smtClean="0"/>
              <a:t>11/26/2023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r>
              <a:rPr lang="en-US"/>
              <a:t>Barracuda Interactive - Rally Team Tactics Pitch</a:t>
            </a:r>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793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CE794049-5DCA-4F41-BF56-44EFB0C6599E}" type="datetime1">
              <a:rPr lang="en-US" smtClean="0"/>
              <a:t>11/26/2023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a:t>Barracuda Interactive - Rally Team Tactics Pitch</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0994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F01FA1E3-8982-47D3-B32A-1AD8104CE4D6}" type="datetime1">
              <a:rPr lang="en-US" smtClean="0"/>
              <a:t>11/26/2023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697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4C4AECAF-FDA9-4A9A-8BB4-B1C417F2F836}" type="datetime1">
              <a:rPr lang="en-US" smtClean="0"/>
              <a:t>11/26/2023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7100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272F0325-456B-45FA-BFA9-509BE4C7647E}" type="datetime1">
              <a:rPr lang="en-US" smtClean="0"/>
              <a:t>11/26/2023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a:t>Barracuda Interactive - Rally Team Tactics Pitch</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0274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E539448F-26FE-4DB0-B9F5-16D90136B3F7}" type="datetime1">
              <a:rPr lang="en-US" smtClean="0"/>
              <a:t>11/26/2023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a:t>Barracuda Interactive - Rally Team Tactics Pitch</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58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E2A43-E0CA-434A-942C-F2E045F023E6}" type="datetime1">
              <a:rPr lang="en-US" smtClean="0"/>
              <a:t>11/26/2023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Barracuda Interactive - Rally Team Tactics Pitch</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441279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06" r:id="rId6"/>
    <p:sldLayoutId id="2147483802" r:id="rId7"/>
    <p:sldLayoutId id="2147483803" r:id="rId8"/>
    <p:sldLayoutId id="2147483804" r:id="rId9"/>
    <p:sldLayoutId id="2147483805" r:id="rId10"/>
    <p:sldLayoutId id="2147483807" r:id="rId11"/>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3FEA85-EF25-A3F6-68A0-878647CC0D0F}"/>
              </a:ext>
            </a:extLst>
          </p:cNvPr>
          <p:cNvPicPr>
            <a:picLocks noChangeAspect="1"/>
          </p:cNvPicPr>
          <p:nvPr/>
        </p:nvPicPr>
        <p:blipFill rotWithShape="1">
          <a:blip r:embed="rId3">
            <a:extLst>
              <a:ext uri="{28A0092B-C50C-407E-A947-70E740481C1C}">
                <a14:useLocalDpi xmlns:a14="http://schemas.microsoft.com/office/drawing/2010/main" val="0"/>
              </a:ext>
            </a:extLst>
          </a:blip>
          <a:srcRect l="3876" r="24076"/>
          <a:stretch/>
        </p:blipFill>
        <p:spPr>
          <a:xfrm>
            <a:off x="3523488" y="10"/>
            <a:ext cx="8668512" cy="6857990"/>
          </a:xfrm>
          <a:prstGeom prst="rect">
            <a:avLst/>
          </a:prstGeom>
        </p:spPr>
      </p:pic>
      <p:sp>
        <p:nvSpPr>
          <p:cNvPr id="48" name="Rectangle 4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9CC2E-4FDB-E981-6D7F-331CD92EA838}"/>
              </a:ext>
            </a:extLst>
          </p:cNvPr>
          <p:cNvSpPr>
            <a:spLocks noGrp="1"/>
          </p:cNvSpPr>
          <p:nvPr>
            <p:ph type="ctrTitle"/>
          </p:nvPr>
        </p:nvSpPr>
        <p:spPr>
          <a:xfrm>
            <a:off x="477981" y="1122363"/>
            <a:ext cx="4023360" cy="3204134"/>
          </a:xfrm>
        </p:spPr>
        <p:txBody>
          <a:bodyPr anchor="b">
            <a:normAutofit/>
          </a:bodyPr>
          <a:lstStyle/>
          <a:p>
            <a:r>
              <a:rPr lang="es-ES" sz="4800"/>
              <a:t>Rally </a:t>
            </a:r>
            <a:r>
              <a:rPr lang="es-ES" sz="4800" err="1"/>
              <a:t>Team</a:t>
            </a:r>
            <a:r>
              <a:rPr lang="es-ES" sz="4800"/>
              <a:t> </a:t>
            </a:r>
            <a:r>
              <a:rPr lang="es-ES" sz="4800" err="1"/>
              <a:t>Tactics</a:t>
            </a:r>
            <a:endParaRPr lang="es-ES" sz="4800"/>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yellow text on a black background&#10;&#10;Description automatically generated">
            <a:extLst>
              <a:ext uri="{FF2B5EF4-FFF2-40B4-BE49-F238E27FC236}">
                <a16:creationId xmlns:a16="http://schemas.microsoft.com/office/drawing/2014/main" id="{9E1F8EAB-8153-7719-D128-5D476FD64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2" y="896566"/>
            <a:ext cx="3048536" cy="2650901"/>
          </a:xfrm>
          <a:prstGeom prst="rect">
            <a:avLst/>
          </a:prstGeom>
        </p:spPr>
      </p:pic>
      <p:pic>
        <p:nvPicPr>
          <p:cNvPr id="10" name="Picture 9" descr="A cartoon character with a black background&#10;&#10;Description automatically generated with medium confidence">
            <a:extLst>
              <a:ext uri="{FF2B5EF4-FFF2-40B4-BE49-F238E27FC236}">
                <a16:creationId xmlns:a16="http://schemas.microsoft.com/office/drawing/2014/main" id="{7B0C795E-8138-0A07-FA83-FF5F6B7EA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52" y="4747808"/>
            <a:ext cx="3581407" cy="1402083"/>
          </a:xfrm>
          <a:prstGeom prst="rect">
            <a:avLst/>
          </a:prstGeom>
        </p:spPr>
      </p:pic>
    </p:spTree>
    <p:extLst>
      <p:ext uri="{BB962C8B-B14F-4D97-AF65-F5344CB8AC3E}">
        <p14:creationId xmlns:p14="http://schemas.microsoft.com/office/powerpoint/2010/main" val="333741562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130E-9721-E0E3-132F-45AF7ED21B16}"/>
              </a:ext>
            </a:extLst>
          </p:cNvPr>
          <p:cNvSpPr>
            <a:spLocks noGrp="1"/>
          </p:cNvSpPr>
          <p:nvPr>
            <p:ph type="title"/>
          </p:nvPr>
        </p:nvSpPr>
        <p:spPr>
          <a:xfrm>
            <a:off x="868680" y="1709928"/>
            <a:ext cx="3603023" cy="1709928"/>
          </a:xfrm>
        </p:spPr>
        <p:txBody>
          <a:bodyPr/>
          <a:lstStyle/>
          <a:p>
            <a:r>
              <a:rPr lang="es-ES"/>
              <a:t>Gastos frente a ingresos</a:t>
            </a:r>
          </a:p>
        </p:txBody>
      </p:sp>
      <p:sp>
        <p:nvSpPr>
          <p:cNvPr id="7" name="Text Placeholder 6">
            <a:extLst>
              <a:ext uri="{FF2B5EF4-FFF2-40B4-BE49-F238E27FC236}">
                <a16:creationId xmlns:a16="http://schemas.microsoft.com/office/drawing/2014/main" id="{0CC9D0DC-45E0-3C9C-6510-4C668D11A813}"/>
              </a:ext>
            </a:extLst>
          </p:cNvPr>
          <p:cNvSpPr>
            <a:spLocks noGrp="1"/>
          </p:cNvSpPr>
          <p:nvPr>
            <p:ph type="body" sz="half" idx="2"/>
          </p:nvPr>
        </p:nvSpPr>
        <p:spPr>
          <a:xfrm>
            <a:off x="868680" y="3414623"/>
            <a:ext cx="1547062" cy="2080921"/>
          </a:xfrm>
        </p:spPr>
        <p:txBody>
          <a:bodyPr vert="horz" lIns="91440" tIns="45720" rIns="91440" bIns="45720" rtlCol="0" anchor="t">
            <a:normAutofit/>
          </a:bodyPr>
          <a:lstStyle/>
          <a:p>
            <a:r>
              <a:rPr lang="es-ES"/>
              <a:t>Gastos:</a:t>
            </a:r>
          </a:p>
          <a:p>
            <a:pPr marL="285750" indent="-285750">
              <a:buChar char="•"/>
            </a:pPr>
            <a:r>
              <a:rPr lang="es-ES"/>
              <a:t>Desarrollo</a:t>
            </a:r>
          </a:p>
          <a:p>
            <a:pPr marL="285750" indent="-285750">
              <a:buChar char="•"/>
            </a:pPr>
            <a:r>
              <a:rPr lang="es-ES"/>
              <a:t>Marketing</a:t>
            </a:r>
          </a:p>
          <a:p>
            <a:pPr marL="285750" indent="-285750">
              <a:buChar char="•"/>
            </a:pPr>
            <a:r>
              <a:rPr lang="es-ES"/>
              <a:t>Soporte</a:t>
            </a:r>
          </a:p>
          <a:p>
            <a:pPr marL="285750" indent="-285750">
              <a:buChar char="•"/>
            </a:pPr>
            <a:endParaRPr lang="es-ES"/>
          </a:p>
        </p:txBody>
      </p:sp>
      <p:sp>
        <p:nvSpPr>
          <p:cNvPr id="3" name="Footer Placeholder 2">
            <a:extLst>
              <a:ext uri="{FF2B5EF4-FFF2-40B4-BE49-F238E27FC236}">
                <a16:creationId xmlns:a16="http://schemas.microsoft.com/office/drawing/2014/main" id="{1437D8DD-C080-AB78-0136-E8743F72F306}"/>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FA4132C3-BC81-8E19-D3E3-B459CEBDB866}"/>
              </a:ext>
            </a:extLst>
          </p:cNvPr>
          <p:cNvSpPr>
            <a:spLocks noGrp="1"/>
          </p:cNvSpPr>
          <p:nvPr>
            <p:ph type="sldNum" sz="quarter" idx="12"/>
          </p:nvPr>
        </p:nvSpPr>
        <p:spPr/>
        <p:txBody>
          <a:bodyPr/>
          <a:lstStyle/>
          <a:p>
            <a:fld id="{B2DC25EE-239B-4C5F-AAD1-255A7D5F1EE2}" type="slidenum">
              <a:rPr lang="en-US" smtClean="0"/>
              <a:t>10</a:t>
            </a:fld>
            <a:endParaRPr lang="en-US"/>
          </a:p>
        </p:txBody>
      </p:sp>
      <p:cxnSp>
        <p:nvCxnSpPr>
          <p:cNvPr id="5" name="Straight Connector 4">
            <a:extLst>
              <a:ext uri="{FF2B5EF4-FFF2-40B4-BE49-F238E27FC236}">
                <a16:creationId xmlns:a16="http://schemas.microsoft.com/office/drawing/2014/main" id="{A5B0F609-9E90-CC7B-489C-4B4702D2B4B2}"/>
              </a:ext>
            </a:extLst>
          </p:cNvPr>
          <p:cNvCxnSpPr>
            <a:cxnSpLocks/>
            <a:stCxn id="8"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lowchart: Off-page Connector 7">
            <a:extLst>
              <a:ext uri="{FF2B5EF4-FFF2-40B4-BE49-F238E27FC236}">
                <a16:creationId xmlns:a16="http://schemas.microsoft.com/office/drawing/2014/main" id="{9CDA3EC9-4A50-D13D-1E04-7FB478686568}"/>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8AA24C00-EE3D-28C4-BC69-59265BB976AE}"/>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091EF6FC-964D-49C9-6510-D3695EED410A}"/>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91B5968D-749E-5118-BC28-718E65CC2371}"/>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DF1D6AA7-776F-6D3B-B3F6-F8B7381E1D20}"/>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928B1E7E-A267-336C-8976-86BD3C148ECA}"/>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66439117-8F6F-2943-804A-A85154718586}"/>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117325F2-578A-9369-328E-109D69CF74B9}"/>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1F1216EC-1C27-2E16-DC0D-58A71F2246FD}"/>
              </a:ext>
            </a:extLst>
          </p:cNvPr>
          <p:cNvSpPr/>
          <p:nvPr/>
        </p:nvSpPr>
        <p:spPr>
          <a:xfrm>
            <a:off x="10626672"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672EBC31-6ECB-05B9-6FE8-696D5B313D73}"/>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8EF20667-997F-48EE-FE5E-A4C494C2A070}"/>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6DD086DF-5487-FACF-661B-732000C93D89}"/>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B69F3895-9BFC-3A28-7F79-18A4888D7FB5}"/>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3C3722FD-C839-87F0-C053-FA5A1D471C08}"/>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6A7D20BF-0EEE-3AF4-4B75-5CB66673FB63}"/>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3" name="TextBox 22">
            <a:extLst>
              <a:ext uri="{FF2B5EF4-FFF2-40B4-BE49-F238E27FC236}">
                <a16:creationId xmlns:a16="http://schemas.microsoft.com/office/drawing/2014/main" id="{2E5966D3-6AD7-6D70-17D9-5638C3A5EA2C}"/>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
        <p:nvSpPr>
          <p:cNvPr id="25" name="Text Placeholder 6">
            <a:extLst>
              <a:ext uri="{FF2B5EF4-FFF2-40B4-BE49-F238E27FC236}">
                <a16:creationId xmlns:a16="http://schemas.microsoft.com/office/drawing/2014/main" id="{B9E1D9FD-6BF6-C3FA-99CF-2E190D311091}"/>
              </a:ext>
            </a:extLst>
          </p:cNvPr>
          <p:cNvSpPr txBox="1">
            <a:spLocks/>
          </p:cNvSpPr>
          <p:nvPr/>
        </p:nvSpPr>
        <p:spPr>
          <a:xfrm>
            <a:off x="2415684" y="3408872"/>
            <a:ext cx="2050269" cy="206654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a:t>Ingresos</a:t>
            </a:r>
          </a:p>
          <a:p>
            <a:pPr marL="285750" indent="-285750">
              <a:buFont typeface="Arial" panose="020B0604020202020204" pitchFamily="34" charset="0"/>
              <a:buChar char="•"/>
            </a:pPr>
            <a:r>
              <a:rPr lang="es-ES"/>
              <a:t>Compras de Padres</a:t>
            </a:r>
          </a:p>
          <a:p>
            <a:pPr marL="285750" indent="-285750">
              <a:buFont typeface="Arial" panose="020B0604020202020204" pitchFamily="34" charset="0"/>
              <a:buChar char="•"/>
            </a:pPr>
            <a:r>
              <a:rPr lang="es-ES"/>
              <a:t>Subvenciones</a:t>
            </a:r>
          </a:p>
          <a:p>
            <a:pPr marL="285750" indent="-285750">
              <a:buFont typeface="Arial" panose="020B0604020202020204" pitchFamily="34" charset="0"/>
              <a:buChar char="•"/>
            </a:pPr>
            <a:r>
              <a:rPr lang="es-ES"/>
              <a:t>Subscripciones para Escuelas</a:t>
            </a:r>
          </a:p>
          <a:p>
            <a:pPr marL="285750" indent="-285750">
              <a:buFont typeface="Arial" panose="020B0604020202020204" pitchFamily="34" charset="0"/>
              <a:buChar char="•"/>
            </a:pPr>
            <a:endParaRPr lang="es-ES"/>
          </a:p>
        </p:txBody>
      </p:sp>
      <p:pic>
        <p:nvPicPr>
          <p:cNvPr id="30" name="Marcador de contenido 29" descr="Diagrama&#10;&#10;Descripción generada automáticamente">
            <a:extLst>
              <a:ext uri="{FF2B5EF4-FFF2-40B4-BE49-F238E27FC236}">
                <a16:creationId xmlns:a16="http://schemas.microsoft.com/office/drawing/2014/main" id="{2AFDE552-339E-C064-DEF7-4171CD13CE71}"/>
              </a:ext>
            </a:extLst>
          </p:cNvPr>
          <p:cNvPicPr>
            <a:picLocks noGrp="1" noChangeAspect="1"/>
          </p:cNvPicPr>
          <p:nvPr>
            <p:ph idx="1"/>
          </p:nvPr>
        </p:nvPicPr>
        <p:blipFill>
          <a:blip r:embed="rId3"/>
          <a:stretch>
            <a:fillRect/>
          </a:stretch>
        </p:blipFill>
        <p:spPr>
          <a:xfrm>
            <a:off x="4965192" y="1709858"/>
            <a:ext cx="6729984" cy="1652500"/>
          </a:xfrm>
        </p:spPr>
      </p:pic>
      <p:sp>
        <p:nvSpPr>
          <p:cNvPr id="28" name="CuadroTexto 27">
            <a:extLst>
              <a:ext uri="{FF2B5EF4-FFF2-40B4-BE49-F238E27FC236}">
                <a16:creationId xmlns:a16="http://schemas.microsoft.com/office/drawing/2014/main" id="{09F2A1D5-81CB-753A-C9CE-FFDC71B83E7C}"/>
              </a:ext>
            </a:extLst>
          </p:cNvPr>
          <p:cNvSpPr txBox="1"/>
          <p:nvPr/>
        </p:nvSpPr>
        <p:spPr>
          <a:xfrm>
            <a:off x="6790905" y="1871311"/>
            <a:ext cx="1030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t>Gastos</a:t>
            </a:r>
          </a:p>
        </p:txBody>
      </p:sp>
      <p:pic>
        <p:nvPicPr>
          <p:cNvPr id="31" name="Imagen 30" descr="Diagrama, Esquemático&#10;&#10;Descripción generada automáticamente">
            <a:extLst>
              <a:ext uri="{FF2B5EF4-FFF2-40B4-BE49-F238E27FC236}">
                <a16:creationId xmlns:a16="http://schemas.microsoft.com/office/drawing/2014/main" id="{1C222AD3-A6F9-E73D-4AE0-4A3BE023363F}"/>
              </a:ext>
            </a:extLst>
          </p:cNvPr>
          <p:cNvPicPr>
            <a:picLocks noChangeAspect="1"/>
          </p:cNvPicPr>
          <p:nvPr/>
        </p:nvPicPr>
        <p:blipFill>
          <a:blip r:embed="rId4"/>
          <a:stretch>
            <a:fillRect/>
          </a:stretch>
        </p:blipFill>
        <p:spPr>
          <a:xfrm>
            <a:off x="5860211" y="3312508"/>
            <a:ext cx="5230483" cy="2159551"/>
          </a:xfrm>
          <a:prstGeom prst="rect">
            <a:avLst/>
          </a:prstGeom>
        </p:spPr>
      </p:pic>
      <p:sp>
        <p:nvSpPr>
          <p:cNvPr id="29" name="CuadroTexto 28">
            <a:extLst>
              <a:ext uri="{FF2B5EF4-FFF2-40B4-BE49-F238E27FC236}">
                <a16:creationId xmlns:a16="http://schemas.microsoft.com/office/drawing/2014/main" id="{9A19A873-AF7C-2EEF-0203-9350D4FC9145}"/>
              </a:ext>
            </a:extLst>
          </p:cNvPr>
          <p:cNvSpPr txBox="1"/>
          <p:nvPr/>
        </p:nvSpPr>
        <p:spPr>
          <a:xfrm>
            <a:off x="9695131" y="3697234"/>
            <a:ext cx="1203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t>Ingresos</a:t>
            </a:r>
          </a:p>
        </p:txBody>
      </p:sp>
    </p:spTree>
    <p:extLst>
      <p:ext uri="{BB962C8B-B14F-4D97-AF65-F5344CB8AC3E}">
        <p14:creationId xmlns:p14="http://schemas.microsoft.com/office/powerpoint/2010/main" val="10372888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F0B7-111C-A24B-7187-46E1A8D852AA}"/>
              </a:ext>
            </a:extLst>
          </p:cNvPr>
          <p:cNvSpPr>
            <a:spLocks noGrp="1"/>
          </p:cNvSpPr>
          <p:nvPr>
            <p:ph type="title"/>
          </p:nvPr>
        </p:nvSpPr>
        <p:spPr/>
        <p:txBody>
          <a:bodyPr/>
          <a:lstStyle/>
          <a:p>
            <a:r>
              <a:rPr lang="es-ES"/>
              <a:t>Relación entre las partes interesadas</a:t>
            </a:r>
          </a:p>
        </p:txBody>
      </p:sp>
      <p:sp>
        <p:nvSpPr>
          <p:cNvPr id="3" name="Footer Placeholder 2">
            <a:extLst>
              <a:ext uri="{FF2B5EF4-FFF2-40B4-BE49-F238E27FC236}">
                <a16:creationId xmlns:a16="http://schemas.microsoft.com/office/drawing/2014/main" id="{4E0212DA-657D-CECD-68E4-3B9B5C93E607}"/>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F5808115-E902-0DB3-6478-6E5F47AD77B9}"/>
              </a:ext>
            </a:extLst>
          </p:cNvPr>
          <p:cNvSpPr>
            <a:spLocks noGrp="1"/>
          </p:cNvSpPr>
          <p:nvPr>
            <p:ph type="sldNum" sz="quarter" idx="12"/>
          </p:nvPr>
        </p:nvSpPr>
        <p:spPr/>
        <p:txBody>
          <a:bodyPr/>
          <a:lstStyle/>
          <a:p>
            <a:fld id="{B2DC25EE-239B-4C5F-AAD1-255A7D5F1EE2}" type="slidenum">
              <a:rPr lang="en-US" smtClean="0"/>
              <a:t>11</a:t>
            </a:fld>
            <a:endParaRPr lang="en-US"/>
          </a:p>
        </p:txBody>
      </p:sp>
      <p:cxnSp>
        <p:nvCxnSpPr>
          <p:cNvPr id="5" name="Straight Connector 4">
            <a:extLst>
              <a:ext uri="{FF2B5EF4-FFF2-40B4-BE49-F238E27FC236}">
                <a16:creationId xmlns:a16="http://schemas.microsoft.com/office/drawing/2014/main" id="{970473A8-0B2F-873B-80DB-47E738F1E130}"/>
              </a:ext>
            </a:extLst>
          </p:cNvPr>
          <p:cNvCxnSpPr>
            <a:cxnSpLocks/>
            <a:stCxn id="6"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Flowchart: Off-page Connector 5">
            <a:extLst>
              <a:ext uri="{FF2B5EF4-FFF2-40B4-BE49-F238E27FC236}">
                <a16:creationId xmlns:a16="http://schemas.microsoft.com/office/drawing/2014/main" id="{F103A8C7-D4A5-9F08-F7E8-0668D81A1F7A}"/>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ABA67AF2-2831-3FD7-4B53-021D77446410}"/>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0A2FBF91-3091-91B7-ACA3-74141CE6CC13}"/>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0261CE4A-4AA2-270C-F709-77AFE01AAD27}"/>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76E140CC-A6CE-7856-3399-9E34555EAE2F}"/>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C027FC24-9F9E-AE68-AC24-B13EE3350EDD}"/>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73AF55BF-1795-DD16-B010-84707674E6AB}"/>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64A09CCD-B19E-7D36-D16E-5464EFC3AB8E}"/>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BBE387EF-2AEF-1967-CE6A-F24C550359A6}"/>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690169AF-7A02-B1CA-F890-F2A6FAC0096B}"/>
              </a:ext>
            </a:extLst>
          </p:cNvPr>
          <p:cNvSpPr/>
          <p:nvPr/>
        </p:nvSpPr>
        <p:spPr>
          <a:xfrm>
            <a:off x="10930500"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3C4A2219-6801-27D0-B5FF-7E9C5BF14961}"/>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5A5ACD53-F923-37B4-B117-B318D9B44A24}"/>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BB50F6D8-88A0-34FE-1993-1220F57D7287}"/>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D28B3F7E-0BBD-3B9D-171C-23F30D779B9E}"/>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F214FA47-AA62-DB2B-7B02-0978FCC9B5D1}"/>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3" name="TextBox 22">
            <a:extLst>
              <a:ext uri="{FF2B5EF4-FFF2-40B4-BE49-F238E27FC236}">
                <a16:creationId xmlns:a16="http://schemas.microsoft.com/office/drawing/2014/main" id="{4DA556A2-1458-0CB3-7329-47B937DD66AD}"/>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pic>
        <p:nvPicPr>
          <p:cNvPr id="25" name="Picture 24" descr="A cartoon character with a black background&#10;&#10;Description automatically generated with medium confidence">
            <a:extLst>
              <a:ext uri="{FF2B5EF4-FFF2-40B4-BE49-F238E27FC236}">
                <a16:creationId xmlns:a16="http://schemas.microsoft.com/office/drawing/2014/main" id="{94856C34-5154-E355-9656-024A13B53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957" y="3845816"/>
            <a:ext cx="1388335" cy="547157"/>
          </a:xfrm>
          <a:prstGeom prst="rect">
            <a:avLst/>
          </a:prstGeom>
        </p:spPr>
      </p:pic>
      <p:pic>
        <p:nvPicPr>
          <p:cNvPr id="26" name="Picture 25" descr="Collection of Google Play Logo PNG. | PlusPNG">
            <a:extLst>
              <a:ext uri="{FF2B5EF4-FFF2-40B4-BE49-F238E27FC236}">
                <a16:creationId xmlns:a16="http://schemas.microsoft.com/office/drawing/2014/main" id="{5157BD85-4964-BC33-1FFC-7084FA0DA9CE}"/>
              </a:ext>
            </a:extLst>
          </p:cNvPr>
          <p:cNvPicPr>
            <a:picLocks noChangeAspect="1"/>
          </p:cNvPicPr>
          <p:nvPr/>
        </p:nvPicPr>
        <p:blipFill>
          <a:blip r:embed="rId4"/>
          <a:stretch>
            <a:fillRect/>
          </a:stretch>
        </p:blipFill>
        <p:spPr>
          <a:xfrm>
            <a:off x="7329730" y="5387201"/>
            <a:ext cx="1340004" cy="809545"/>
          </a:xfrm>
          <a:prstGeom prst="rect">
            <a:avLst/>
          </a:prstGeom>
        </p:spPr>
      </p:pic>
      <p:pic>
        <p:nvPicPr>
          <p:cNvPr id="7" name="Picture 6">
            <a:extLst>
              <a:ext uri="{FF2B5EF4-FFF2-40B4-BE49-F238E27FC236}">
                <a16:creationId xmlns:a16="http://schemas.microsoft.com/office/drawing/2014/main" id="{3C81A2FA-0A05-8FEF-F34C-0D1F3CB17A4F}"/>
              </a:ext>
            </a:extLst>
          </p:cNvPr>
          <p:cNvPicPr>
            <a:picLocks noChangeAspect="1"/>
          </p:cNvPicPr>
          <p:nvPr/>
        </p:nvPicPr>
        <p:blipFill>
          <a:blip r:embed="rId5"/>
          <a:stretch>
            <a:fillRect/>
          </a:stretch>
        </p:blipFill>
        <p:spPr>
          <a:xfrm>
            <a:off x="9874242" y="3555296"/>
            <a:ext cx="1681976" cy="911331"/>
          </a:xfrm>
          <a:prstGeom prst="rect">
            <a:avLst/>
          </a:prstGeom>
        </p:spPr>
      </p:pic>
      <p:pic>
        <p:nvPicPr>
          <p:cNvPr id="24" name="Picture 23">
            <a:extLst>
              <a:ext uri="{FF2B5EF4-FFF2-40B4-BE49-F238E27FC236}">
                <a16:creationId xmlns:a16="http://schemas.microsoft.com/office/drawing/2014/main" id="{5926E1EA-35DA-2C0A-9517-26ED86C42150}"/>
              </a:ext>
            </a:extLst>
          </p:cNvPr>
          <p:cNvPicPr>
            <a:picLocks noChangeAspect="1"/>
          </p:cNvPicPr>
          <p:nvPr/>
        </p:nvPicPr>
        <p:blipFill>
          <a:blip r:embed="rId6"/>
          <a:stretch>
            <a:fillRect/>
          </a:stretch>
        </p:blipFill>
        <p:spPr>
          <a:xfrm>
            <a:off x="4737294" y="3256863"/>
            <a:ext cx="1022261" cy="1145684"/>
          </a:xfrm>
          <a:prstGeom prst="rect">
            <a:avLst/>
          </a:prstGeom>
        </p:spPr>
      </p:pic>
      <p:pic>
        <p:nvPicPr>
          <p:cNvPr id="27" name="Picture 26" descr="Happy Family Cartoon PNG Picture, Cartoon Hand Drawn Happy Family ...">
            <a:extLst>
              <a:ext uri="{FF2B5EF4-FFF2-40B4-BE49-F238E27FC236}">
                <a16:creationId xmlns:a16="http://schemas.microsoft.com/office/drawing/2014/main" id="{9D61F0D8-74DA-82F6-F3BE-AE5D581B7474}"/>
              </a:ext>
            </a:extLst>
          </p:cNvPr>
          <p:cNvPicPr>
            <a:picLocks noChangeAspect="1"/>
          </p:cNvPicPr>
          <p:nvPr/>
        </p:nvPicPr>
        <p:blipFill>
          <a:blip r:embed="rId7"/>
          <a:stretch>
            <a:fillRect/>
          </a:stretch>
        </p:blipFill>
        <p:spPr>
          <a:xfrm>
            <a:off x="10278155" y="5432923"/>
            <a:ext cx="1088572" cy="907053"/>
          </a:xfrm>
          <a:prstGeom prst="rect">
            <a:avLst/>
          </a:prstGeom>
        </p:spPr>
      </p:pic>
      <p:pic>
        <p:nvPicPr>
          <p:cNvPr id="28" name="Picture 27">
            <a:extLst>
              <a:ext uri="{FF2B5EF4-FFF2-40B4-BE49-F238E27FC236}">
                <a16:creationId xmlns:a16="http://schemas.microsoft.com/office/drawing/2014/main" id="{5ABA9E7B-CD78-20D3-543A-C5985D7A9860}"/>
              </a:ext>
            </a:extLst>
          </p:cNvPr>
          <p:cNvPicPr>
            <a:picLocks noChangeAspect="1"/>
          </p:cNvPicPr>
          <p:nvPr/>
        </p:nvPicPr>
        <p:blipFill>
          <a:blip r:embed="rId8"/>
          <a:stretch>
            <a:fillRect/>
          </a:stretch>
        </p:blipFill>
        <p:spPr>
          <a:xfrm>
            <a:off x="10055680" y="1354818"/>
            <a:ext cx="1338943" cy="1328058"/>
          </a:xfrm>
          <a:prstGeom prst="rect">
            <a:avLst/>
          </a:prstGeom>
        </p:spPr>
      </p:pic>
      <p:sp>
        <p:nvSpPr>
          <p:cNvPr id="38" name="Arrow: Right 37">
            <a:extLst>
              <a:ext uri="{FF2B5EF4-FFF2-40B4-BE49-F238E27FC236}">
                <a16:creationId xmlns:a16="http://schemas.microsoft.com/office/drawing/2014/main" id="{0B47C24D-6011-4009-9E20-E3A8C51F35EC}"/>
              </a:ext>
            </a:extLst>
          </p:cNvPr>
          <p:cNvSpPr/>
          <p:nvPr/>
        </p:nvSpPr>
        <p:spPr>
          <a:xfrm>
            <a:off x="6036479" y="413485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1D9E0963-4486-2412-AE0B-7C22964C8134}"/>
              </a:ext>
            </a:extLst>
          </p:cNvPr>
          <p:cNvSpPr/>
          <p:nvPr/>
        </p:nvSpPr>
        <p:spPr>
          <a:xfrm rot="10800000">
            <a:off x="6028541" y="3920547"/>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8DD00DA1-90A3-3A62-0320-C46A17E80370}"/>
              </a:ext>
            </a:extLst>
          </p:cNvPr>
          <p:cNvSpPr/>
          <p:nvPr/>
        </p:nvSpPr>
        <p:spPr>
          <a:xfrm>
            <a:off x="8846354" y="413485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8C56C6FD-A42C-611B-C30B-E9B52741385F}"/>
              </a:ext>
            </a:extLst>
          </p:cNvPr>
          <p:cNvSpPr/>
          <p:nvPr/>
        </p:nvSpPr>
        <p:spPr>
          <a:xfrm rot="10800000">
            <a:off x="8838416" y="3920547"/>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1CA1E091-66E3-C299-9350-FEB0F0EAF0BE}"/>
              </a:ext>
            </a:extLst>
          </p:cNvPr>
          <p:cNvSpPr/>
          <p:nvPr/>
        </p:nvSpPr>
        <p:spPr>
          <a:xfrm>
            <a:off x="9044791" y="5904921"/>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5AE09AC9-B920-E5AE-3E4D-628857E392E2}"/>
              </a:ext>
            </a:extLst>
          </p:cNvPr>
          <p:cNvSpPr/>
          <p:nvPr/>
        </p:nvSpPr>
        <p:spPr>
          <a:xfrm rot="10800000">
            <a:off x="9036854" y="569060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7B119DF3-F7AB-E208-EB4D-585214F53393}"/>
              </a:ext>
            </a:extLst>
          </p:cNvPr>
          <p:cNvSpPr/>
          <p:nvPr/>
        </p:nvSpPr>
        <p:spPr>
          <a:xfrm rot="5400000">
            <a:off x="7417604" y="483335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A9F39B74-09C4-EE73-DC20-9FC4096613EA}"/>
              </a:ext>
            </a:extLst>
          </p:cNvPr>
          <p:cNvSpPr/>
          <p:nvPr/>
        </p:nvSpPr>
        <p:spPr>
          <a:xfrm rot="16200000">
            <a:off x="7663666" y="483335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B2B8188C-A450-F3ED-E6CD-E11442638F47}"/>
              </a:ext>
            </a:extLst>
          </p:cNvPr>
          <p:cNvSpPr/>
          <p:nvPr/>
        </p:nvSpPr>
        <p:spPr>
          <a:xfrm rot="5400000">
            <a:off x="10179854" y="308710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C6BD4A7E-B2C8-86C6-6445-73D0E3D11151}"/>
              </a:ext>
            </a:extLst>
          </p:cNvPr>
          <p:cNvSpPr/>
          <p:nvPr/>
        </p:nvSpPr>
        <p:spPr>
          <a:xfrm rot="16200000">
            <a:off x="10425916" y="3087109"/>
            <a:ext cx="849085" cy="87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Bent-Up 54">
            <a:extLst>
              <a:ext uri="{FF2B5EF4-FFF2-40B4-BE49-F238E27FC236}">
                <a16:creationId xmlns:a16="http://schemas.microsoft.com/office/drawing/2014/main" id="{5A6FBDC3-CD36-CF0E-4CD9-CAA2E4A8E30E}"/>
              </a:ext>
            </a:extLst>
          </p:cNvPr>
          <p:cNvSpPr/>
          <p:nvPr/>
        </p:nvSpPr>
        <p:spPr>
          <a:xfrm rot="5400000" flipH="1">
            <a:off x="8977817" y="1641542"/>
            <a:ext cx="202660" cy="159695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Bent-Up 55">
            <a:extLst>
              <a:ext uri="{FF2B5EF4-FFF2-40B4-BE49-F238E27FC236}">
                <a16:creationId xmlns:a16="http://schemas.microsoft.com/office/drawing/2014/main" id="{34BD6B72-768D-76A8-F1EC-33AB7042A7DD}"/>
              </a:ext>
            </a:extLst>
          </p:cNvPr>
          <p:cNvSpPr/>
          <p:nvPr/>
        </p:nvSpPr>
        <p:spPr>
          <a:xfrm rot="10800000">
            <a:off x="7688902" y="2022541"/>
            <a:ext cx="218871" cy="159695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CC06119-BC31-5961-9470-CEA058D54443}"/>
              </a:ext>
            </a:extLst>
          </p:cNvPr>
          <p:cNvSpPr/>
          <p:nvPr/>
        </p:nvSpPr>
        <p:spPr>
          <a:xfrm>
            <a:off x="7907445" y="2018489"/>
            <a:ext cx="2075896" cy="60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08C632A-FA4C-D02B-4AC9-780F03F596B8}"/>
              </a:ext>
            </a:extLst>
          </p:cNvPr>
          <p:cNvSpPr/>
          <p:nvPr/>
        </p:nvSpPr>
        <p:spPr>
          <a:xfrm rot="-5400000">
            <a:off x="7770880" y="3047599"/>
            <a:ext cx="1074244" cy="4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74404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6B79-6366-899F-A672-19D02A406FE5}"/>
              </a:ext>
            </a:extLst>
          </p:cNvPr>
          <p:cNvSpPr>
            <a:spLocks noGrp="1"/>
          </p:cNvSpPr>
          <p:nvPr>
            <p:ph type="title"/>
          </p:nvPr>
        </p:nvSpPr>
        <p:spPr/>
        <p:txBody>
          <a:bodyPr/>
          <a:lstStyle/>
          <a:p>
            <a:r>
              <a:rPr lang="es-ES" dirty="0"/>
              <a:t>¿Preguntas?</a:t>
            </a:r>
          </a:p>
        </p:txBody>
      </p:sp>
      <p:sp>
        <p:nvSpPr>
          <p:cNvPr id="3" name="Text Placeholder 2">
            <a:extLst>
              <a:ext uri="{FF2B5EF4-FFF2-40B4-BE49-F238E27FC236}">
                <a16:creationId xmlns:a16="http://schemas.microsoft.com/office/drawing/2014/main" id="{023349A0-E789-7EED-954C-5152F0222AC1}"/>
              </a:ext>
            </a:extLst>
          </p:cNvPr>
          <p:cNvSpPr>
            <a:spLocks noGrp="1"/>
          </p:cNvSpPr>
          <p:nvPr>
            <p:ph type="body" idx="1"/>
          </p:nvPr>
        </p:nvSpPr>
        <p:spPr/>
        <p:txBody>
          <a:bodyPr/>
          <a:lstStyle/>
          <a:p>
            <a:r>
              <a:rPr lang="es-ES" dirty="0"/>
              <a:t>Muchas gracias por su atención</a:t>
            </a:r>
          </a:p>
        </p:txBody>
      </p:sp>
      <p:sp>
        <p:nvSpPr>
          <p:cNvPr id="4" name="Footer Placeholder 3">
            <a:extLst>
              <a:ext uri="{FF2B5EF4-FFF2-40B4-BE49-F238E27FC236}">
                <a16:creationId xmlns:a16="http://schemas.microsoft.com/office/drawing/2014/main" id="{0CB7BD58-9A7C-2521-97F6-C55DDC26FE58}"/>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69125E13-12AE-FAC9-9031-8320E1913A26}"/>
              </a:ext>
            </a:extLst>
          </p:cNvPr>
          <p:cNvSpPr>
            <a:spLocks noGrp="1"/>
          </p:cNvSpPr>
          <p:nvPr>
            <p:ph type="sldNum" sz="quarter" idx="12"/>
          </p:nvPr>
        </p:nvSpPr>
        <p:spPr/>
        <p:txBody>
          <a:bodyPr/>
          <a:lstStyle/>
          <a:p>
            <a:fld id="{B2DC25EE-239B-4C5F-AAD1-255A7D5F1EE2}" type="slidenum">
              <a:rPr lang="en-US" smtClean="0"/>
              <a:t>12</a:t>
            </a:fld>
            <a:endParaRPr lang="en-US"/>
          </a:p>
        </p:txBody>
      </p:sp>
      <p:cxnSp>
        <p:nvCxnSpPr>
          <p:cNvPr id="6" name="Straight Connector 5">
            <a:extLst>
              <a:ext uri="{FF2B5EF4-FFF2-40B4-BE49-F238E27FC236}">
                <a16:creationId xmlns:a16="http://schemas.microsoft.com/office/drawing/2014/main" id="{BFCB2B30-5E6F-894C-19BD-101286EF2F1A}"/>
              </a:ext>
            </a:extLst>
          </p:cNvPr>
          <p:cNvCxnSpPr>
            <a:cxnSpLocks/>
            <a:stCxn id="7"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Flowchart: Off-page Connector 6">
            <a:extLst>
              <a:ext uri="{FF2B5EF4-FFF2-40B4-BE49-F238E27FC236}">
                <a16:creationId xmlns:a16="http://schemas.microsoft.com/office/drawing/2014/main" id="{11EE61DD-3DD4-1AE5-3DAA-DD23AFF5EBA6}"/>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owchart: Off-page Connector 7">
            <a:extLst>
              <a:ext uri="{FF2B5EF4-FFF2-40B4-BE49-F238E27FC236}">
                <a16:creationId xmlns:a16="http://schemas.microsoft.com/office/drawing/2014/main" id="{8D33C7D7-B6B2-1A66-97E7-F36F42CBF999}"/>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E73C5249-5A31-A4A9-286B-47980CE65EC1}"/>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0299390C-3C99-E956-CB5A-2AC61617C005}"/>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92A75B8E-4CE9-E0A9-B0AD-EDC23D9CB907}"/>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4BAA1059-5D2A-3BB5-E28B-57C0CCC1F8AB}"/>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3CB138CD-368A-62B3-DE12-4593BD51B34E}"/>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D7E570AB-39F8-7AED-E51D-96F2DB2DCD92}"/>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8972C0B5-33EB-AB81-7313-C755E92CAAD3}"/>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3FE2254F-71F8-7D59-8C25-E4E96882945B}"/>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3500C569-8501-E627-0113-00B7E2E56882}"/>
              </a:ext>
            </a:extLst>
          </p:cNvPr>
          <p:cNvSpPr/>
          <p:nvPr/>
        </p:nvSpPr>
        <p:spPr>
          <a:xfrm>
            <a:off x="11174328" y="505224"/>
            <a:ext cx="180000" cy="180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6BD8C92C-AB66-81AF-F2B0-9E58A8CC92A0}"/>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19" name="TextBox 18">
            <a:extLst>
              <a:ext uri="{FF2B5EF4-FFF2-40B4-BE49-F238E27FC236}">
                <a16:creationId xmlns:a16="http://schemas.microsoft.com/office/drawing/2014/main" id="{90621A79-2D6E-F537-D9C1-0AB7BBD9382D}"/>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0" name="TextBox 19">
            <a:extLst>
              <a:ext uri="{FF2B5EF4-FFF2-40B4-BE49-F238E27FC236}">
                <a16:creationId xmlns:a16="http://schemas.microsoft.com/office/drawing/2014/main" id="{134CE09C-87E3-D29F-092B-B848134B9C8D}"/>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1" name="TextBox 20">
            <a:extLst>
              <a:ext uri="{FF2B5EF4-FFF2-40B4-BE49-F238E27FC236}">
                <a16:creationId xmlns:a16="http://schemas.microsoft.com/office/drawing/2014/main" id="{E7B932DE-36D6-831E-2042-7288DBE0AD4B}"/>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2" name="TextBox 21">
            <a:extLst>
              <a:ext uri="{FF2B5EF4-FFF2-40B4-BE49-F238E27FC236}">
                <a16:creationId xmlns:a16="http://schemas.microsoft.com/office/drawing/2014/main" id="{55826E51-A476-F02E-8569-ECB78848F315}"/>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pic>
        <p:nvPicPr>
          <p:cNvPr id="24" name="Picture 23" descr="A black square with a black background&#10;&#10;Description automatically generated">
            <a:extLst>
              <a:ext uri="{FF2B5EF4-FFF2-40B4-BE49-F238E27FC236}">
                <a16:creationId xmlns:a16="http://schemas.microsoft.com/office/drawing/2014/main" id="{FA4725F8-579E-E12C-5478-36ADC61EB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7764" y="2363346"/>
            <a:ext cx="720000" cy="720000"/>
          </a:xfrm>
          <a:prstGeom prst="rect">
            <a:avLst/>
          </a:prstGeom>
        </p:spPr>
      </p:pic>
      <p:pic>
        <p:nvPicPr>
          <p:cNvPr id="26" name="Picture 25" descr="A black circle with a logo&#10;&#10;Description automatically generated">
            <a:extLst>
              <a:ext uri="{FF2B5EF4-FFF2-40B4-BE49-F238E27FC236}">
                <a16:creationId xmlns:a16="http://schemas.microsoft.com/office/drawing/2014/main" id="{5325ACCC-0699-34B5-3C3F-E5EB7AA59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764" y="3935222"/>
            <a:ext cx="720000" cy="720000"/>
          </a:xfrm>
          <a:prstGeom prst="rect">
            <a:avLst/>
          </a:prstGeom>
        </p:spPr>
      </p:pic>
      <p:pic>
        <p:nvPicPr>
          <p:cNvPr id="28" name="Picture 27" descr="A black x on a black background&#10;&#10;Description automatically generated">
            <a:extLst>
              <a:ext uri="{FF2B5EF4-FFF2-40B4-BE49-F238E27FC236}">
                <a16:creationId xmlns:a16="http://schemas.microsoft.com/office/drawing/2014/main" id="{DA21C702-E4B2-0FFB-A680-A7FF6BAE8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7764" y="1582714"/>
            <a:ext cx="720000" cy="657390"/>
          </a:xfrm>
          <a:prstGeom prst="rect">
            <a:avLst/>
          </a:prstGeom>
        </p:spPr>
      </p:pic>
      <p:pic>
        <p:nvPicPr>
          <p:cNvPr id="30" name="Picture 29" descr="A black play button&#10;&#10;Description automatically generated">
            <a:extLst>
              <a:ext uri="{FF2B5EF4-FFF2-40B4-BE49-F238E27FC236}">
                <a16:creationId xmlns:a16="http://schemas.microsoft.com/office/drawing/2014/main" id="{0C180C41-F1C8-1E22-FDC7-5D2E6212C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7764" y="3275985"/>
            <a:ext cx="720000" cy="498670"/>
          </a:xfrm>
          <a:prstGeom prst="rect">
            <a:avLst/>
          </a:prstGeom>
        </p:spPr>
      </p:pic>
      <p:sp>
        <p:nvSpPr>
          <p:cNvPr id="31" name="TextBox 30">
            <a:extLst>
              <a:ext uri="{FF2B5EF4-FFF2-40B4-BE49-F238E27FC236}">
                <a16:creationId xmlns:a16="http://schemas.microsoft.com/office/drawing/2014/main" id="{40F308C6-7CA7-7E34-0B11-A243D030573D}"/>
              </a:ext>
            </a:extLst>
          </p:cNvPr>
          <p:cNvSpPr txBox="1"/>
          <p:nvPr/>
        </p:nvSpPr>
        <p:spPr>
          <a:xfrm>
            <a:off x="7128288" y="1668289"/>
            <a:ext cx="3600000" cy="1200329"/>
          </a:xfrm>
          <a:prstGeom prst="rect">
            <a:avLst/>
          </a:prstGeom>
          <a:noFill/>
        </p:spPr>
        <p:txBody>
          <a:bodyPr wrap="square" rtlCol="0">
            <a:spAutoFit/>
          </a:bodyPr>
          <a:lstStyle/>
          <a:p>
            <a:pPr algn="r" rtl="0"/>
            <a:r>
              <a:rPr lang="es-ES" sz="3600" b="0" i="0" u="none" strike="noStrike" dirty="0">
                <a:solidFill>
                  <a:sysClr val="windowText" lastClr="000000"/>
                </a:solidFill>
                <a:effectLst/>
              </a:rPr>
              <a:t>@barracuda_ia</a:t>
            </a:r>
          </a:p>
          <a:p>
            <a:pPr algn="r"/>
            <a:endParaRPr lang="es-ES" sz="3600" dirty="0"/>
          </a:p>
        </p:txBody>
      </p:sp>
      <p:sp>
        <p:nvSpPr>
          <p:cNvPr id="32" name="TextBox 31">
            <a:extLst>
              <a:ext uri="{FF2B5EF4-FFF2-40B4-BE49-F238E27FC236}">
                <a16:creationId xmlns:a16="http://schemas.microsoft.com/office/drawing/2014/main" id="{37D428D0-FCF0-7267-40FC-6508924082E3}"/>
              </a:ext>
            </a:extLst>
          </p:cNvPr>
          <p:cNvSpPr txBox="1"/>
          <p:nvPr/>
        </p:nvSpPr>
        <p:spPr>
          <a:xfrm>
            <a:off x="7161135" y="2475954"/>
            <a:ext cx="3600000" cy="646331"/>
          </a:xfrm>
          <a:prstGeom prst="rect">
            <a:avLst/>
          </a:prstGeom>
          <a:noFill/>
        </p:spPr>
        <p:txBody>
          <a:bodyPr wrap="square" rtlCol="0">
            <a:spAutoFit/>
          </a:bodyPr>
          <a:lstStyle/>
          <a:p>
            <a:pPr algn="r" rtl="0"/>
            <a:r>
              <a:rPr lang="es-ES" sz="3600" b="0" i="0" u="none" strike="noStrike" dirty="0">
                <a:solidFill>
                  <a:sysClr val="windowText" lastClr="000000"/>
                </a:solidFill>
                <a:effectLst/>
              </a:rPr>
              <a:t>barracuda.it</a:t>
            </a:r>
            <a:endParaRPr lang="es-ES" sz="3600" dirty="0"/>
          </a:p>
        </p:txBody>
      </p:sp>
      <p:sp>
        <p:nvSpPr>
          <p:cNvPr id="35" name="TextBox 34">
            <a:extLst>
              <a:ext uri="{FF2B5EF4-FFF2-40B4-BE49-F238E27FC236}">
                <a16:creationId xmlns:a16="http://schemas.microsoft.com/office/drawing/2014/main" id="{B4B4A991-F349-177B-D83F-E59B1FE8B34F}"/>
              </a:ext>
            </a:extLst>
          </p:cNvPr>
          <p:cNvSpPr txBox="1"/>
          <p:nvPr/>
        </p:nvSpPr>
        <p:spPr>
          <a:xfrm>
            <a:off x="7154955" y="3274480"/>
            <a:ext cx="3600000" cy="646331"/>
          </a:xfrm>
          <a:prstGeom prst="rect">
            <a:avLst/>
          </a:prstGeom>
          <a:noFill/>
        </p:spPr>
        <p:txBody>
          <a:bodyPr wrap="square" rtlCol="0">
            <a:spAutoFit/>
          </a:bodyPr>
          <a:lstStyle/>
          <a:p>
            <a:pPr algn="r" rtl="0"/>
            <a:r>
              <a:rPr lang="es-ES" sz="3600" b="0" i="0" dirty="0">
                <a:effectLst/>
              </a:rPr>
              <a:t>@BarracudaInteractive</a:t>
            </a:r>
            <a:endParaRPr lang="es-ES" sz="3600" dirty="0"/>
          </a:p>
        </p:txBody>
      </p:sp>
      <p:sp>
        <p:nvSpPr>
          <p:cNvPr id="37" name="TextBox 36">
            <a:extLst>
              <a:ext uri="{FF2B5EF4-FFF2-40B4-BE49-F238E27FC236}">
                <a16:creationId xmlns:a16="http://schemas.microsoft.com/office/drawing/2014/main" id="{E4AAFBA5-A343-5578-FF8B-2841A76A6EC5}"/>
              </a:ext>
            </a:extLst>
          </p:cNvPr>
          <p:cNvSpPr txBox="1"/>
          <p:nvPr/>
        </p:nvSpPr>
        <p:spPr>
          <a:xfrm>
            <a:off x="7161135" y="4073007"/>
            <a:ext cx="3600000" cy="646331"/>
          </a:xfrm>
          <a:prstGeom prst="rect">
            <a:avLst/>
          </a:prstGeom>
          <a:noFill/>
        </p:spPr>
        <p:txBody>
          <a:bodyPr wrap="square" rtlCol="0">
            <a:spAutoFit/>
          </a:bodyPr>
          <a:lstStyle/>
          <a:p>
            <a:pPr algn="r" rtl="0"/>
            <a:r>
              <a:rPr lang="es-ES" sz="3600" dirty="0"/>
              <a:t>u/</a:t>
            </a:r>
            <a:r>
              <a:rPr lang="es-ES" sz="3600" dirty="0" err="1"/>
              <a:t>BarracudaInteractive</a:t>
            </a:r>
            <a:endParaRPr lang="es-ES" sz="3600" dirty="0"/>
          </a:p>
        </p:txBody>
      </p:sp>
    </p:spTree>
    <p:extLst>
      <p:ext uri="{BB962C8B-B14F-4D97-AF65-F5344CB8AC3E}">
        <p14:creationId xmlns:p14="http://schemas.microsoft.com/office/powerpoint/2010/main" val="30552894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14EF-5445-E011-7507-9D7D8BB39FD7}"/>
              </a:ext>
            </a:extLst>
          </p:cNvPr>
          <p:cNvSpPr>
            <a:spLocks noGrp="1"/>
          </p:cNvSpPr>
          <p:nvPr>
            <p:ph type="title"/>
          </p:nvPr>
        </p:nvSpPr>
        <p:spPr/>
        <p:txBody>
          <a:bodyPr/>
          <a:lstStyle/>
          <a:p>
            <a:r>
              <a:rPr lang="es-ES"/>
              <a:t>Contenidos</a:t>
            </a:r>
          </a:p>
        </p:txBody>
      </p:sp>
      <p:sp>
        <p:nvSpPr>
          <p:cNvPr id="3" name="Content Placeholder 2">
            <a:extLst>
              <a:ext uri="{FF2B5EF4-FFF2-40B4-BE49-F238E27FC236}">
                <a16:creationId xmlns:a16="http://schemas.microsoft.com/office/drawing/2014/main" id="{B75F9F54-6E55-FBF5-53FD-9E85F1C99F55}"/>
              </a:ext>
            </a:extLst>
          </p:cNvPr>
          <p:cNvSpPr>
            <a:spLocks noGrp="1"/>
          </p:cNvSpPr>
          <p:nvPr>
            <p:ph idx="1"/>
          </p:nvPr>
        </p:nvSpPr>
        <p:spPr>
          <a:xfrm>
            <a:off x="1115568" y="2478024"/>
            <a:ext cx="4980432" cy="3694176"/>
          </a:xfrm>
        </p:spPr>
        <p:txBody>
          <a:bodyPr/>
          <a:lstStyle/>
          <a:p>
            <a:pPr marL="514350" indent="-514350">
              <a:buFont typeface="+mj-lt"/>
              <a:buAutoNum type="arabicPeriod"/>
            </a:pPr>
            <a:r>
              <a:rPr lang="es-ES">
                <a:hlinkClick r:id="rId3" action="ppaction://hlinksldjump"/>
              </a:rPr>
              <a:t>La situación actual</a:t>
            </a:r>
            <a:endParaRPr lang="es-ES"/>
          </a:p>
          <a:p>
            <a:pPr marL="514350" indent="-514350">
              <a:buFont typeface="+mj-lt"/>
              <a:buAutoNum type="arabicPeriod"/>
            </a:pPr>
            <a:r>
              <a:rPr lang="es-ES">
                <a:hlinkClick r:id="rId4" action="ppaction://hlinksldjump"/>
              </a:rPr>
              <a:t>Nuestra propuesta: Rally </a:t>
            </a:r>
            <a:r>
              <a:rPr lang="es-ES" err="1">
                <a:hlinkClick r:id="rId4" action="ppaction://hlinksldjump"/>
              </a:rPr>
              <a:t>Team</a:t>
            </a:r>
            <a:r>
              <a:rPr lang="es-ES">
                <a:hlinkClick r:id="rId4" action="ppaction://hlinksldjump"/>
              </a:rPr>
              <a:t> </a:t>
            </a:r>
            <a:r>
              <a:rPr lang="es-ES" err="1">
                <a:hlinkClick r:id="rId4" action="ppaction://hlinksldjump"/>
              </a:rPr>
              <a:t>Tactics</a:t>
            </a:r>
            <a:endParaRPr lang="es-ES"/>
          </a:p>
          <a:p>
            <a:pPr marL="514350" indent="-514350">
              <a:buFont typeface="+mj-lt"/>
              <a:buAutoNum type="arabicPeriod"/>
            </a:pPr>
            <a:r>
              <a:rPr lang="es-ES">
                <a:hlinkClick r:id="rId5" action="ppaction://hlinksldjump"/>
              </a:rPr>
              <a:t>Modelo de Negocio</a:t>
            </a:r>
            <a:endParaRPr lang="es-ES"/>
          </a:p>
        </p:txBody>
      </p:sp>
      <p:sp>
        <p:nvSpPr>
          <p:cNvPr id="4" name="Footer Placeholder 3">
            <a:extLst>
              <a:ext uri="{FF2B5EF4-FFF2-40B4-BE49-F238E27FC236}">
                <a16:creationId xmlns:a16="http://schemas.microsoft.com/office/drawing/2014/main" id="{77FD0C0F-80AC-244F-0610-C7328ED6D918}"/>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92B5457F-53A2-FEDF-8C4F-03EB1367859B}"/>
              </a:ext>
            </a:extLst>
          </p:cNvPr>
          <p:cNvSpPr>
            <a:spLocks noGrp="1"/>
          </p:cNvSpPr>
          <p:nvPr>
            <p:ph type="sldNum" sz="quarter" idx="12"/>
          </p:nvPr>
        </p:nvSpPr>
        <p:spPr/>
        <p:txBody>
          <a:bodyPr/>
          <a:lstStyle/>
          <a:p>
            <a:fld id="{B2DC25EE-239B-4C5F-AAD1-255A7D5F1EE2}" type="slidenum">
              <a:rPr lang="en-US" smtClean="0"/>
              <a:t>2</a:t>
            </a:fld>
            <a:endParaRPr lang="en-US"/>
          </a:p>
        </p:txBody>
      </p:sp>
      <p:sp>
        <p:nvSpPr>
          <p:cNvPr id="8" name="Content Placeholder 2">
            <a:extLst>
              <a:ext uri="{FF2B5EF4-FFF2-40B4-BE49-F238E27FC236}">
                <a16:creationId xmlns:a16="http://schemas.microsoft.com/office/drawing/2014/main" id="{5F86F7B6-9F4D-BE00-4680-B614A48E6E01}"/>
              </a:ext>
            </a:extLst>
          </p:cNvPr>
          <p:cNvSpPr txBox="1">
            <a:spLocks/>
          </p:cNvSpPr>
          <p:nvPr/>
        </p:nvSpPr>
        <p:spPr>
          <a:xfrm>
            <a:off x="6608064" y="2478024"/>
            <a:ext cx="4980432" cy="36941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a:t>2</a:t>
            </a:r>
          </a:p>
          <a:p>
            <a:pPr marL="0" indent="0" algn="r">
              <a:buNone/>
            </a:pPr>
            <a:r>
              <a:rPr lang="es-ES"/>
              <a:t>5</a:t>
            </a:r>
          </a:p>
          <a:p>
            <a:pPr marL="0" indent="0" algn="r">
              <a:buNone/>
            </a:pPr>
            <a:r>
              <a:rPr lang="es-ES"/>
              <a:t>9</a:t>
            </a:r>
          </a:p>
        </p:txBody>
      </p:sp>
      <p:cxnSp>
        <p:nvCxnSpPr>
          <p:cNvPr id="29" name="Straight Connector 28">
            <a:extLst>
              <a:ext uri="{FF2B5EF4-FFF2-40B4-BE49-F238E27FC236}">
                <a16:creationId xmlns:a16="http://schemas.microsoft.com/office/drawing/2014/main" id="{F029F0A6-4453-37E6-7F22-0148A2776F7F}"/>
              </a:ext>
            </a:extLst>
          </p:cNvPr>
          <p:cNvCxnSpPr>
            <a:cxnSpLocks/>
            <a:stCxn id="31"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Flowchart: Off-page Connector 30">
            <a:extLst>
              <a:ext uri="{FF2B5EF4-FFF2-40B4-BE49-F238E27FC236}">
                <a16:creationId xmlns:a16="http://schemas.microsoft.com/office/drawing/2014/main" id="{82D392BF-26AF-31F5-0CB9-F923814CDD61}"/>
              </a:ext>
            </a:extLst>
          </p:cNvPr>
          <p:cNvSpPr/>
          <p:nvPr/>
        </p:nvSpPr>
        <p:spPr>
          <a:xfrm>
            <a:off x="8153400" y="505800"/>
            <a:ext cx="180000" cy="180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owchart: Off-page Connector 31">
            <a:extLst>
              <a:ext uri="{FF2B5EF4-FFF2-40B4-BE49-F238E27FC236}">
                <a16:creationId xmlns:a16="http://schemas.microsoft.com/office/drawing/2014/main" id="{595CDB24-6325-717B-83F5-FDA552DBA53B}"/>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Flowchart: Off-page Connector 32">
            <a:extLst>
              <a:ext uri="{FF2B5EF4-FFF2-40B4-BE49-F238E27FC236}">
                <a16:creationId xmlns:a16="http://schemas.microsoft.com/office/drawing/2014/main" id="{BF621A10-A5A2-5F1E-5618-011E135C31DA}"/>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Flowchart: Off-page Connector 33">
            <a:extLst>
              <a:ext uri="{FF2B5EF4-FFF2-40B4-BE49-F238E27FC236}">
                <a16:creationId xmlns:a16="http://schemas.microsoft.com/office/drawing/2014/main" id="{31F45688-7DE4-AE8A-EAD2-216463309199}"/>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lowchart: Off-page Connector 34">
            <a:extLst>
              <a:ext uri="{FF2B5EF4-FFF2-40B4-BE49-F238E27FC236}">
                <a16:creationId xmlns:a16="http://schemas.microsoft.com/office/drawing/2014/main" id="{BC75FC6F-E9DC-026B-3B65-1B48560DC1E5}"/>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owchart: Off-page Connector 35">
            <a:extLst>
              <a:ext uri="{FF2B5EF4-FFF2-40B4-BE49-F238E27FC236}">
                <a16:creationId xmlns:a16="http://schemas.microsoft.com/office/drawing/2014/main" id="{01533A36-EC05-8B43-51D7-106D7F1ACEFB}"/>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lowchart: Off-page Connector 36">
            <a:extLst>
              <a:ext uri="{FF2B5EF4-FFF2-40B4-BE49-F238E27FC236}">
                <a16:creationId xmlns:a16="http://schemas.microsoft.com/office/drawing/2014/main" id="{B57F2AAD-5B98-CD4C-F699-D5D6E1D10C67}"/>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owchart: Off-page Connector 37">
            <a:extLst>
              <a:ext uri="{FF2B5EF4-FFF2-40B4-BE49-F238E27FC236}">
                <a16:creationId xmlns:a16="http://schemas.microsoft.com/office/drawing/2014/main" id="{C0A646F8-BA53-8299-A2EB-CF37C7FEF2DA}"/>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owchart: Off-page Connector 38">
            <a:extLst>
              <a:ext uri="{FF2B5EF4-FFF2-40B4-BE49-F238E27FC236}">
                <a16:creationId xmlns:a16="http://schemas.microsoft.com/office/drawing/2014/main" id="{0B50E4F4-130C-7927-B6CB-FFB6A19C2A1B}"/>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owchart: Off-page Connector 39">
            <a:extLst>
              <a:ext uri="{FF2B5EF4-FFF2-40B4-BE49-F238E27FC236}">
                <a16:creationId xmlns:a16="http://schemas.microsoft.com/office/drawing/2014/main" id="{CAD23AB4-6FB1-A35B-5611-7A8162735ECB}"/>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owchart: Off-page Connector 40">
            <a:extLst>
              <a:ext uri="{FF2B5EF4-FFF2-40B4-BE49-F238E27FC236}">
                <a16:creationId xmlns:a16="http://schemas.microsoft.com/office/drawing/2014/main" id="{67E56B43-BCA2-CC6E-AD3B-100B935C7F38}"/>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TextBox 43">
            <a:extLst>
              <a:ext uri="{FF2B5EF4-FFF2-40B4-BE49-F238E27FC236}">
                <a16:creationId xmlns:a16="http://schemas.microsoft.com/office/drawing/2014/main" id="{0AFCFCFE-4675-34A8-F863-6DC7567DD450}"/>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45" name="TextBox 44">
            <a:extLst>
              <a:ext uri="{FF2B5EF4-FFF2-40B4-BE49-F238E27FC236}">
                <a16:creationId xmlns:a16="http://schemas.microsoft.com/office/drawing/2014/main" id="{920B8CB5-EA46-BF1F-8E54-1B7C85A00A7A}"/>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47" name="TextBox 46">
            <a:extLst>
              <a:ext uri="{FF2B5EF4-FFF2-40B4-BE49-F238E27FC236}">
                <a16:creationId xmlns:a16="http://schemas.microsoft.com/office/drawing/2014/main" id="{199A7B80-9F53-8A61-D1F2-15D108E5776A}"/>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48" name="TextBox 47">
            <a:extLst>
              <a:ext uri="{FF2B5EF4-FFF2-40B4-BE49-F238E27FC236}">
                <a16:creationId xmlns:a16="http://schemas.microsoft.com/office/drawing/2014/main" id="{AF481DBC-17CF-ED33-E582-F10C0B690C41}"/>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49" name="TextBox 48">
            <a:extLst>
              <a:ext uri="{FF2B5EF4-FFF2-40B4-BE49-F238E27FC236}">
                <a16:creationId xmlns:a16="http://schemas.microsoft.com/office/drawing/2014/main" id="{C77A69E7-F34D-56D3-4F68-338D790DD4A4}"/>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Tree>
    <p:extLst>
      <p:ext uri="{BB962C8B-B14F-4D97-AF65-F5344CB8AC3E}">
        <p14:creationId xmlns:p14="http://schemas.microsoft.com/office/powerpoint/2010/main" val="32858688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204C-C719-4DE9-539D-CDB3E9BE64D5}"/>
              </a:ext>
            </a:extLst>
          </p:cNvPr>
          <p:cNvSpPr>
            <a:spLocks noGrp="1"/>
          </p:cNvSpPr>
          <p:nvPr>
            <p:ph type="title"/>
          </p:nvPr>
        </p:nvSpPr>
        <p:spPr/>
        <p:txBody>
          <a:bodyPr/>
          <a:lstStyle/>
          <a:p>
            <a:r>
              <a:rPr lang="es-ES"/>
              <a:t>La situación actual</a:t>
            </a:r>
          </a:p>
        </p:txBody>
      </p:sp>
      <p:sp>
        <p:nvSpPr>
          <p:cNvPr id="3" name="Text Placeholder 2">
            <a:extLst>
              <a:ext uri="{FF2B5EF4-FFF2-40B4-BE49-F238E27FC236}">
                <a16:creationId xmlns:a16="http://schemas.microsoft.com/office/drawing/2014/main" id="{95E6A5BA-8E33-024E-B6B5-6B6F3D631CFF}"/>
              </a:ext>
            </a:extLst>
          </p:cNvPr>
          <p:cNvSpPr>
            <a:spLocks noGrp="1"/>
          </p:cNvSpPr>
          <p:nvPr>
            <p:ph type="body" idx="1"/>
          </p:nvPr>
        </p:nvSpPr>
        <p:spPr/>
        <p:txBody>
          <a:bodyPr/>
          <a:lstStyle/>
          <a:p>
            <a:r>
              <a:rPr lang="es-ES"/>
              <a:t>El estándar de enseñanza en centros educativos de primaria</a:t>
            </a:r>
          </a:p>
        </p:txBody>
      </p:sp>
      <p:sp>
        <p:nvSpPr>
          <p:cNvPr id="4" name="Footer Placeholder 3">
            <a:extLst>
              <a:ext uri="{FF2B5EF4-FFF2-40B4-BE49-F238E27FC236}">
                <a16:creationId xmlns:a16="http://schemas.microsoft.com/office/drawing/2014/main" id="{0E3A7385-5089-BAB8-1C4C-5E14C65BA1F5}"/>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98AF5E7A-F156-AEBC-EE8D-02BC0562D014}"/>
              </a:ext>
            </a:extLst>
          </p:cNvPr>
          <p:cNvSpPr>
            <a:spLocks noGrp="1"/>
          </p:cNvSpPr>
          <p:nvPr>
            <p:ph type="sldNum" sz="quarter" idx="12"/>
          </p:nvPr>
        </p:nvSpPr>
        <p:spPr/>
        <p:txBody>
          <a:bodyPr/>
          <a:lstStyle/>
          <a:p>
            <a:fld id="{B2DC25EE-239B-4C5F-AAD1-255A7D5F1EE2}" type="slidenum">
              <a:rPr lang="en-US" smtClean="0"/>
              <a:t>3</a:t>
            </a:fld>
            <a:endParaRPr lang="en-US"/>
          </a:p>
        </p:txBody>
      </p:sp>
      <p:cxnSp>
        <p:nvCxnSpPr>
          <p:cNvPr id="6" name="Straight Connector 5">
            <a:extLst>
              <a:ext uri="{FF2B5EF4-FFF2-40B4-BE49-F238E27FC236}">
                <a16:creationId xmlns:a16="http://schemas.microsoft.com/office/drawing/2014/main" id="{31107FD3-EFCF-6ACC-EF02-622F1F621643}"/>
              </a:ext>
            </a:extLst>
          </p:cNvPr>
          <p:cNvCxnSpPr>
            <a:cxnSpLocks/>
            <a:stCxn id="7"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Flowchart: Off-page Connector 6">
            <a:extLst>
              <a:ext uri="{FF2B5EF4-FFF2-40B4-BE49-F238E27FC236}">
                <a16:creationId xmlns:a16="http://schemas.microsoft.com/office/drawing/2014/main" id="{8AAD9FB2-0022-4786-DD0B-C9EE28778A37}"/>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owchart: Off-page Connector 7">
            <a:extLst>
              <a:ext uri="{FF2B5EF4-FFF2-40B4-BE49-F238E27FC236}">
                <a16:creationId xmlns:a16="http://schemas.microsoft.com/office/drawing/2014/main" id="{0D8BB1C0-F56B-1716-CAD6-B4448DB868C2}"/>
              </a:ext>
            </a:extLst>
          </p:cNvPr>
          <p:cNvSpPr/>
          <p:nvPr/>
        </p:nvSpPr>
        <p:spPr>
          <a:xfrm>
            <a:off x="8461164" y="505800"/>
            <a:ext cx="180000" cy="180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C266C752-3D08-C9B2-9EC0-702147262B5E}"/>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9242A5C9-F87A-C758-45B0-39E111C4D72D}"/>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7B2FB803-8E57-2245-A438-238BB7B5A0F1}"/>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3793E213-76C1-8847-3E81-1DEBD1D5B86B}"/>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B049C81C-C2C2-4E91-2F40-1D126602D8FF}"/>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D0727375-A236-64E3-B6F5-2320236783BA}"/>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8927C6A2-62E8-2BF3-69CA-AF0D907B6BD2}"/>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5BA489DB-4BC0-8A2D-07E5-570A7BC520D7}"/>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0E5D2255-CBAE-F8F8-A10F-B2CBAE3156EF}"/>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29BCB62B-52EA-C746-8A5A-8F4EB936FDCB}"/>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19" name="TextBox 18">
            <a:extLst>
              <a:ext uri="{FF2B5EF4-FFF2-40B4-BE49-F238E27FC236}">
                <a16:creationId xmlns:a16="http://schemas.microsoft.com/office/drawing/2014/main" id="{2A6E5789-F89E-3588-33B9-C1C94962D048}"/>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0" name="TextBox 19">
            <a:extLst>
              <a:ext uri="{FF2B5EF4-FFF2-40B4-BE49-F238E27FC236}">
                <a16:creationId xmlns:a16="http://schemas.microsoft.com/office/drawing/2014/main" id="{6CD5C3F5-979C-FB65-29D2-334B0EA07DC5}"/>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1" name="TextBox 20">
            <a:extLst>
              <a:ext uri="{FF2B5EF4-FFF2-40B4-BE49-F238E27FC236}">
                <a16:creationId xmlns:a16="http://schemas.microsoft.com/office/drawing/2014/main" id="{2B7E31E9-5841-9B8F-B618-02E601A81A38}"/>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2" name="TextBox 21">
            <a:extLst>
              <a:ext uri="{FF2B5EF4-FFF2-40B4-BE49-F238E27FC236}">
                <a16:creationId xmlns:a16="http://schemas.microsoft.com/office/drawing/2014/main" id="{38185A7F-9027-D3A6-910E-BE8D24390B36}"/>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pic>
        <p:nvPicPr>
          <p:cNvPr id="24" name="Graphic 23">
            <a:extLst>
              <a:ext uri="{FF2B5EF4-FFF2-40B4-BE49-F238E27FC236}">
                <a16:creationId xmlns:a16="http://schemas.microsoft.com/office/drawing/2014/main" id="{123B1D67-D0AD-F335-7AF1-D2E941093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3547" y="1708487"/>
            <a:ext cx="4636008" cy="3090672"/>
          </a:xfrm>
          <a:prstGeom prst="rect">
            <a:avLst/>
          </a:prstGeom>
        </p:spPr>
      </p:pic>
    </p:spTree>
    <p:extLst>
      <p:ext uri="{BB962C8B-B14F-4D97-AF65-F5344CB8AC3E}">
        <p14:creationId xmlns:p14="http://schemas.microsoft.com/office/powerpoint/2010/main" val="15201446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3936-F078-F6A4-A9E9-3D2513A59842}"/>
              </a:ext>
            </a:extLst>
          </p:cNvPr>
          <p:cNvSpPr>
            <a:spLocks noGrp="1"/>
          </p:cNvSpPr>
          <p:nvPr>
            <p:ph type="title"/>
          </p:nvPr>
        </p:nvSpPr>
        <p:spPr/>
        <p:txBody>
          <a:bodyPr>
            <a:normAutofit/>
          </a:bodyPr>
          <a:lstStyle/>
          <a:p>
            <a:r>
              <a:rPr lang="es-ES"/>
              <a:t>La necesidad de mejorar el Pensamiento Computacional</a:t>
            </a:r>
          </a:p>
        </p:txBody>
      </p:sp>
      <p:sp>
        <p:nvSpPr>
          <p:cNvPr id="4" name="Text Placeholder 3">
            <a:extLst>
              <a:ext uri="{FF2B5EF4-FFF2-40B4-BE49-F238E27FC236}">
                <a16:creationId xmlns:a16="http://schemas.microsoft.com/office/drawing/2014/main" id="{F758FA1A-6A87-63AC-2E91-F3F08AF5DB6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s-ES"/>
              <a:t>Resolución de problemas mediante estrategias computacionales</a:t>
            </a:r>
          </a:p>
          <a:p>
            <a:pPr marL="285750" indent="-285750">
              <a:buFont typeface="Arial" panose="020B0604020202020204" pitchFamily="34" charset="0"/>
              <a:buChar char="•"/>
            </a:pPr>
            <a:r>
              <a:rPr lang="es-ES"/>
              <a:t>Modelo educativo apenas explorado</a:t>
            </a:r>
          </a:p>
          <a:p>
            <a:pPr marL="285750" indent="-285750">
              <a:buFont typeface="Arial" panose="020B0604020202020204" pitchFamily="34" charset="0"/>
              <a:buChar char="•"/>
            </a:pPr>
            <a:r>
              <a:rPr lang="es-ES"/>
              <a:t>Los videojuegos prueban su efectividad</a:t>
            </a:r>
          </a:p>
        </p:txBody>
      </p:sp>
      <p:sp>
        <p:nvSpPr>
          <p:cNvPr id="5" name="Footer Placeholder 4">
            <a:extLst>
              <a:ext uri="{FF2B5EF4-FFF2-40B4-BE49-F238E27FC236}">
                <a16:creationId xmlns:a16="http://schemas.microsoft.com/office/drawing/2014/main" id="{02600E17-AC68-C88C-70CC-ED3FC2B3E3C4}"/>
              </a:ext>
            </a:extLst>
          </p:cNvPr>
          <p:cNvSpPr>
            <a:spLocks noGrp="1"/>
          </p:cNvSpPr>
          <p:nvPr>
            <p:ph type="ftr" sz="quarter" idx="11"/>
          </p:nvPr>
        </p:nvSpPr>
        <p:spPr/>
        <p:txBody>
          <a:bodyPr/>
          <a:lstStyle/>
          <a:p>
            <a:r>
              <a:rPr lang="en-US"/>
              <a:t>Barracuda Interactive - Rally Team Tactics Pitch</a:t>
            </a:r>
          </a:p>
        </p:txBody>
      </p:sp>
      <p:sp>
        <p:nvSpPr>
          <p:cNvPr id="6" name="Slide Number Placeholder 5">
            <a:extLst>
              <a:ext uri="{FF2B5EF4-FFF2-40B4-BE49-F238E27FC236}">
                <a16:creationId xmlns:a16="http://schemas.microsoft.com/office/drawing/2014/main" id="{42F0E4C5-57EF-FE30-6972-28D0F1366244}"/>
              </a:ext>
            </a:extLst>
          </p:cNvPr>
          <p:cNvSpPr>
            <a:spLocks noGrp="1"/>
          </p:cNvSpPr>
          <p:nvPr>
            <p:ph type="sldNum" sz="quarter" idx="12"/>
          </p:nvPr>
        </p:nvSpPr>
        <p:spPr/>
        <p:txBody>
          <a:bodyPr/>
          <a:lstStyle/>
          <a:p>
            <a:fld id="{B2DC25EE-239B-4C5F-AAD1-255A7D5F1EE2}" type="slidenum">
              <a:rPr lang="en-US" smtClean="0"/>
              <a:t>4</a:t>
            </a:fld>
            <a:endParaRPr lang="en-US"/>
          </a:p>
        </p:txBody>
      </p:sp>
      <p:cxnSp>
        <p:nvCxnSpPr>
          <p:cNvPr id="7" name="Straight Connector 6">
            <a:extLst>
              <a:ext uri="{FF2B5EF4-FFF2-40B4-BE49-F238E27FC236}">
                <a16:creationId xmlns:a16="http://schemas.microsoft.com/office/drawing/2014/main" id="{55210F2F-2750-F82B-1FAA-E74B923B19AD}"/>
              </a:ext>
            </a:extLst>
          </p:cNvPr>
          <p:cNvCxnSpPr>
            <a:cxnSpLocks/>
            <a:stCxn id="8"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lowchart: Off-page Connector 7">
            <a:extLst>
              <a:ext uri="{FF2B5EF4-FFF2-40B4-BE49-F238E27FC236}">
                <a16:creationId xmlns:a16="http://schemas.microsoft.com/office/drawing/2014/main" id="{8443AFE5-6A62-47B0-496F-F493B9024746}"/>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038D7924-138D-9C37-CFB9-2A3B0A1EBDAA}"/>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CC77A45C-CFCF-C248-FED2-61BC4AD0F397}"/>
              </a:ext>
            </a:extLst>
          </p:cNvPr>
          <p:cNvSpPr/>
          <p:nvPr/>
        </p:nvSpPr>
        <p:spPr>
          <a:xfrm>
            <a:off x="8791896"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BD63E13B-98CD-E442-7C99-8B02B31918E0}"/>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C26279B2-E264-6833-24E3-6CC065483BC1}"/>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F0BA3000-4FEF-D755-5153-9AE66BDABF21}"/>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79B31BA9-0626-66C4-704B-FEE70AA51CBA}"/>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C2805892-D916-6AF6-7C49-04F7DAD251BE}"/>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D7DBDC58-4B60-7218-67A2-3D27875C7848}"/>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6077C210-402C-DDF1-DE3E-D2B5B1551B3B}"/>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FA06426C-510E-A1F2-4BDB-1CB05A655977}"/>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1C4BB6EE-DAB1-7451-ABC5-13A431B5D3EB}"/>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26D20B17-E8EC-754F-1763-7C78DBCC99BC}"/>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ADDB730B-8B8D-7C96-F8CF-79F3DF6B6545}"/>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4B585E14-62B4-1718-5C3F-3D8427B7FD8A}"/>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30" name="Circle: Hollow 29">
            <a:extLst>
              <a:ext uri="{FF2B5EF4-FFF2-40B4-BE49-F238E27FC236}">
                <a16:creationId xmlns:a16="http://schemas.microsoft.com/office/drawing/2014/main" id="{F6B69EEA-B164-899B-8B94-247C78C79B71}"/>
              </a:ext>
            </a:extLst>
          </p:cNvPr>
          <p:cNvSpPr/>
          <p:nvPr/>
        </p:nvSpPr>
        <p:spPr>
          <a:xfrm>
            <a:off x="6554649" y="2147346"/>
            <a:ext cx="3664398" cy="3664398"/>
          </a:xfrm>
          <a:prstGeom prst="donut">
            <a:avLst>
              <a:gd name="adj" fmla="val 22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TextBox 22">
            <a:extLst>
              <a:ext uri="{FF2B5EF4-FFF2-40B4-BE49-F238E27FC236}">
                <a16:creationId xmlns:a16="http://schemas.microsoft.com/office/drawing/2014/main" id="{E2B5476A-F435-BA01-FE4A-397D0EDEE475}"/>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pic>
        <p:nvPicPr>
          <p:cNvPr id="25" name="Graphic 24">
            <a:extLst>
              <a:ext uri="{FF2B5EF4-FFF2-40B4-BE49-F238E27FC236}">
                <a16:creationId xmlns:a16="http://schemas.microsoft.com/office/drawing/2014/main" id="{9B84FA40-447F-87B8-5597-703E2D16F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5247" y="3511817"/>
            <a:ext cx="3345314" cy="2230209"/>
          </a:xfrm>
          <a:prstGeom prst="rect">
            <a:avLst/>
          </a:prstGeom>
        </p:spPr>
      </p:pic>
      <p:pic>
        <p:nvPicPr>
          <p:cNvPr id="27" name="Graphic 26">
            <a:extLst>
              <a:ext uri="{FF2B5EF4-FFF2-40B4-BE49-F238E27FC236}">
                <a16:creationId xmlns:a16="http://schemas.microsoft.com/office/drawing/2014/main" id="{AFF2F2EE-3A64-A126-1AD9-5C0F32626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8273" y="1496446"/>
            <a:ext cx="2257151" cy="2257151"/>
          </a:xfrm>
          <a:prstGeom prst="rect">
            <a:avLst/>
          </a:prstGeom>
        </p:spPr>
      </p:pic>
      <p:pic>
        <p:nvPicPr>
          <p:cNvPr id="29" name="Graphic 28">
            <a:extLst>
              <a:ext uri="{FF2B5EF4-FFF2-40B4-BE49-F238E27FC236}">
                <a16:creationId xmlns:a16="http://schemas.microsoft.com/office/drawing/2014/main" id="{E4171AED-D3E3-364E-9037-0EB174FF28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0600" y="3530980"/>
            <a:ext cx="3345314" cy="2230210"/>
          </a:xfrm>
          <a:prstGeom prst="rect">
            <a:avLst/>
          </a:prstGeom>
        </p:spPr>
      </p:pic>
    </p:spTree>
    <p:extLst>
      <p:ext uri="{BB962C8B-B14F-4D97-AF65-F5344CB8AC3E}">
        <p14:creationId xmlns:p14="http://schemas.microsoft.com/office/powerpoint/2010/main" val="41411263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8988-F272-D63B-D4CD-03C8D368320B}"/>
              </a:ext>
            </a:extLst>
          </p:cNvPr>
          <p:cNvSpPr>
            <a:spLocks noGrp="1"/>
          </p:cNvSpPr>
          <p:nvPr>
            <p:ph type="title"/>
          </p:nvPr>
        </p:nvSpPr>
        <p:spPr/>
        <p:txBody>
          <a:bodyPr/>
          <a:lstStyle/>
          <a:p>
            <a:r>
              <a:rPr lang="es-ES"/>
              <a:t>Nuestra propuesta: Rally </a:t>
            </a:r>
            <a:r>
              <a:rPr lang="es-ES" err="1"/>
              <a:t>Team</a:t>
            </a:r>
            <a:r>
              <a:rPr lang="es-ES"/>
              <a:t> </a:t>
            </a:r>
            <a:r>
              <a:rPr lang="es-ES" err="1"/>
              <a:t>Tactics</a:t>
            </a:r>
            <a:endParaRPr lang="es-ES"/>
          </a:p>
        </p:txBody>
      </p:sp>
      <p:sp>
        <p:nvSpPr>
          <p:cNvPr id="3" name="Text Placeholder 2">
            <a:extLst>
              <a:ext uri="{FF2B5EF4-FFF2-40B4-BE49-F238E27FC236}">
                <a16:creationId xmlns:a16="http://schemas.microsoft.com/office/drawing/2014/main" id="{51DF766F-39A9-E4C1-6709-CC15EC52C73D}"/>
              </a:ext>
            </a:extLst>
          </p:cNvPr>
          <p:cNvSpPr>
            <a:spLocks noGrp="1"/>
          </p:cNvSpPr>
          <p:nvPr>
            <p:ph type="body" idx="1"/>
          </p:nvPr>
        </p:nvSpPr>
        <p:spPr/>
        <p:txBody>
          <a:bodyPr/>
          <a:lstStyle/>
          <a:p>
            <a:r>
              <a:rPr lang="es-ES"/>
              <a:t>Rally </a:t>
            </a:r>
            <a:r>
              <a:rPr lang="es-ES" err="1"/>
              <a:t>Team</a:t>
            </a:r>
            <a:r>
              <a:rPr lang="es-ES"/>
              <a:t> </a:t>
            </a:r>
            <a:r>
              <a:rPr lang="es-ES" err="1"/>
              <a:t>Tactics</a:t>
            </a:r>
            <a:r>
              <a:rPr lang="es-ES"/>
              <a:t> y cómo pretendemos impulsar el cambio</a:t>
            </a:r>
          </a:p>
        </p:txBody>
      </p:sp>
      <p:sp>
        <p:nvSpPr>
          <p:cNvPr id="4" name="Footer Placeholder 3">
            <a:extLst>
              <a:ext uri="{FF2B5EF4-FFF2-40B4-BE49-F238E27FC236}">
                <a16:creationId xmlns:a16="http://schemas.microsoft.com/office/drawing/2014/main" id="{24A7FB44-447B-6037-10BC-2B2F03358F48}"/>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F5502584-ADA8-F35E-4C4B-32192985E82A}"/>
              </a:ext>
            </a:extLst>
          </p:cNvPr>
          <p:cNvSpPr>
            <a:spLocks noGrp="1"/>
          </p:cNvSpPr>
          <p:nvPr>
            <p:ph type="sldNum" sz="quarter" idx="12"/>
          </p:nvPr>
        </p:nvSpPr>
        <p:spPr/>
        <p:txBody>
          <a:bodyPr/>
          <a:lstStyle/>
          <a:p>
            <a:fld id="{B2DC25EE-239B-4C5F-AAD1-255A7D5F1EE2}" type="slidenum">
              <a:rPr lang="en-US" smtClean="0"/>
              <a:t>5</a:t>
            </a:fld>
            <a:endParaRPr lang="en-US"/>
          </a:p>
        </p:txBody>
      </p:sp>
      <p:cxnSp>
        <p:nvCxnSpPr>
          <p:cNvPr id="6" name="Straight Connector 5">
            <a:extLst>
              <a:ext uri="{FF2B5EF4-FFF2-40B4-BE49-F238E27FC236}">
                <a16:creationId xmlns:a16="http://schemas.microsoft.com/office/drawing/2014/main" id="{399877CF-12C8-A937-F84C-0121E7B21B76}"/>
              </a:ext>
            </a:extLst>
          </p:cNvPr>
          <p:cNvCxnSpPr>
            <a:cxnSpLocks/>
            <a:stCxn id="7"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Flowchart: Off-page Connector 6">
            <a:extLst>
              <a:ext uri="{FF2B5EF4-FFF2-40B4-BE49-F238E27FC236}">
                <a16:creationId xmlns:a16="http://schemas.microsoft.com/office/drawing/2014/main" id="{8AB3FB00-E2D8-A859-0675-57295D401269}"/>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owchart: Off-page Connector 7">
            <a:extLst>
              <a:ext uri="{FF2B5EF4-FFF2-40B4-BE49-F238E27FC236}">
                <a16:creationId xmlns:a16="http://schemas.microsoft.com/office/drawing/2014/main" id="{D30CA2D5-DCB3-7069-2114-583AAFBE86CE}"/>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771C32BA-A90A-1C8D-4099-427F5256B984}"/>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E56299B3-B48D-8703-A15C-D665C4A40032}"/>
              </a:ext>
            </a:extLst>
          </p:cNvPr>
          <p:cNvSpPr/>
          <p:nvPr/>
        </p:nvSpPr>
        <p:spPr>
          <a:xfrm>
            <a:off x="9076692" y="505800"/>
            <a:ext cx="180000" cy="180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C15BE0A4-2985-7FCB-F59B-70FE740B4E36}"/>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F9B26BE7-4BB5-17F6-7B08-94A740F338E4}"/>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7BAB192A-386F-AF64-FCA5-B74B55D9EA36}"/>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E894F96F-CD08-5F86-D3FD-C3C49EB9EE34}"/>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A6B8098C-B26C-F4AD-3AE0-61D729CC503D}"/>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A993EC72-8CD4-FBCA-4184-F4ADB61141C0}"/>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5D4764E1-A898-0C32-CF6F-9D4E6A53BA47}"/>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9339A2C5-A05F-A3B5-81CA-DC90FFA23B4A}"/>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19" name="TextBox 18">
            <a:extLst>
              <a:ext uri="{FF2B5EF4-FFF2-40B4-BE49-F238E27FC236}">
                <a16:creationId xmlns:a16="http://schemas.microsoft.com/office/drawing/2014/main" id="{387C3572-814F-0FF6-874E-47FB7996B027}"/>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0" name="TextBox 19">
            <a:extLst>
              <a:ext uri="{FF2B5EF4-FFF2-40B4-BE49-F238E27FC236}">
                <a16:creationId xmlns:a16="http://schemas.microsoft.com/office/drawing/2014/main" id="{6E8E3F37-E93F-803D-1904-D7331ABB1EEA}"/>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1" name="TextBox 20">
            <a:extLst>
              <a:ext uri="{FF2B5EF4-FFF2-40B4-BE49-F238E27FC236}">
                <a16:creationId xmlns:a16="http://schemas.microsoft.com/office/drawing/2014/main" id="{47DCC6D7-FB0E-6268-4781-A7CAC7201F08}"/>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2" name="TextBox 21">
            <a:extLst>
              <a:ext uri="{FF2B5EF4-FFF2-40B4-BE49-F238E27FC236}">
                <a16:creationId xmlns:a16="http://schemas.microsoft.com/office/drawing/2014/main" id="{3AED63A4-30B6-2F9B-1330-A20BD85545D0}"/>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Tree>
    <p:extLst>
      <p:ext uri="{BB962C8B-B14F-4D97-AF65-F5344CB8AC3E}">
        <p14:creationId xmlns:p14="http://schemas.microsoft.com/office/powerpoint/2010/main" val="1133110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D228-B03C-1D69-6803-DD1394527A4E}"/>
              </a:ext>
            </a:extLst>
          </p:cNvPr>
          <p:cNvSpPr>
            <a:spLocks noGrp="1"/>
          </p:cNvSpPr>
          <p:nvPr>
            <p:ph type="title"/>
          </p:nvPr>
        </p:nvSpPr>
        <p:spPr/>
        <p:txBody>
          <a:bodyPr/>
          <a:lstStyle/>
          <a:p>
            <a:r>
              <a:rPr lang="es-ES"/>
              <a:t>¿Qué es Rally </a:t>
            </a:r>
            <a:r>
              <a:rPr lang="es-ES" err="1"/>
              <a:t>Team</a:t>
            </a:r>
            <a:r>
              <a:rPr lang="es-ES"/>
              <a:t> </a:t>
            </a:r>
            <a:r>
              <a:rPr lang="es-ES" err="1"/>
              <a:t>Tactics</a:t>
            </a:r>
            <a:r>
              <a:rPr lang="es-ES"/>
              <a:t>?</a:t>
            </a:r>
          </a:p>
        </p:txBody>
      </p:sp>
      <p:pic>
        <p:nvPicPr>
          <p:cNvPr id="25" name="Marcador de contenido 24">
            <a:extLst>
              <a:ext uri="{FF2B5EF4-FFF2-40B4-BE49-F238E27FC236}">
                <a16:creationId xmlns:a16="http://schemas.microsoft.com/office/drawing/2014/main" id="{E1913B99-FB43-1BA5-D8AE-CB0435FCA4CE}"/>
              </a:ext>
            </a:extLst>
          </p:cNvPr>
          <p:cNvPicPr>
            <a:picLocks noGrp="1" noChangeAspect="1"/>
          </p:cNvPicPr>
          <p:nvPr>
            <p:ph idx="1"/>
          </p:nvPr>
        </p:nvPicPr>
        <p:blipFill>
          <a:blip r:embed="rId3"/>
          <a:stretch>
            <a:fillRect/>
          </a:stretch>
        </p:blipFill>
        <p:spPr>
          <a:xfrm>
            <a:off x="5282184" y="2044124"/>
            <a:ext cx="6096000" cy="3428120"/>
          </a:xfrm>
        </p:spPr>
      </p:pic>
      <p:sp>
        <p:nvSpPr>
          <p:cNvPr id="6" name="Text Placeholder 5">
            <a:extLst>
              <a:ext uri="{FF2B5EF4-FFF2-40B4-BE49-F238E27FC236}">
                <a16:creationId xmlns:a16="http://schemas.microsoft.com/office/drawing/2014/main" id="{8348001E-037B-583C-BF70-7A9BBB19B844}"/>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s-ES" sz="1700"/>
              <a:t>Estrategia</a:t>
            </a:r>
          </a:p>
          <a:p>
            <a:pPr marL="285750" indent="-285750">
              <a:buChar char="•"/>
            </a:pPr>
            <a:r>
              <a:rPr lang="es-ES" sz="1700"/>
              <a:t>Eficiencia</a:t>
            </a:r>
          </a:p>
          <a:p>
            <a:pPr marL="285750" indent="-285750">
              <a:buChar char="•"/>
            </a:pPr>
            <a:r>
              <a:rPr lang="es-ES" sz="1700"/>
              <a:t>Tranquilidad</a:t>
            </a:r>
          </a:p>
          <a:p>
            <a:pPr marL="285750" indent="-285750">
              <a:buChar char="•"/>
            </a:pPr>
            <a:r>
              <a:rPr lang="es-ES" sz="1700"/>
              <a:t>Competición</a:t>
            </a:r>
          </a:p>
        </p:txBody>
      </p:sp>
      <p:sp>
        <p:nvSpPr>
          <p:cNvPr id="3" name="Footer Placeholder 2">
            <a:extLst>
              <a:ext uri="{FF2B5EF4-FFF2-40B4-BE49-F238E27FC236}">
                <a16:creationId xmlns:a16="http://schemas.microsoft.com/office/drawing/2014/main" id="{4885373B-F4C0-7BF6-F195-0A5477CE1681}"/>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2FBAA66C-B39D-0B04-8C5B-A99F7201B679}"/>
              </a:ext>
            </a:extLst>
          </p:cNvPr>
          <p:cNvSpPr>
            <a:spLocks noGrp="1"/>
          </p:cNvSpPr>
          <p:nvPr>
            <p:ph type="sldNum" sz="quarter" idx="12"/>
          </p:nvPr>
        </p:nvSpPr>
        <p:spPr/>
        <p:txBody>
          <a:bodyPr/>
          <a:lstStyle/>
          <a:p>
            <a:fld id="{B2DC25EE-239B-4C5F-AAD1-255A7D5F1EE2}" type="slidenum">
              <a:rPr lang="en-US" smtClean="0"/>
              <a:t>6</a:t>
            </a:fld>
            <a:endParaRPr lang="en-US"/>
          </a:p>
        </p:txBody>
      </p:sp>
      <p:cxnSp>
        <p:nvCxnSpPr>
          <p:cNvPr id="7" name="Straight Connector 6">
            <a:extLst>
              <a:ext uri="{FF2B5EF4-FFF2-40B4-BE49-F238E27FC236}">
                <a16:creationId xmlns:a16="http://schemas.microsoft.com/office/drawing/2014/main" id="{7D4DC31F-5138-DD06-901B-6E6CC3673385}"/>
              </a:ext>
            </a:extLst>
          </p:cNvPr>
          <p:cNvCxnSpPr>
            <a:cxnSpLocks/>
            <a:stCxn id="8"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lowchart: Off-page Connector 7">
            <a:extLst>
              <a:ext uri="{FF2B5EF4-FFF2-40B4-BE49-F238E27FC236}">
                <a16:creationId xmlns:a16="http://schemas.microsoft.com/office/drawing/2014/main" id="{58D9E968-EBBA-4224-6F63-8095FAF12B41}"/>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12EC56B7-437C-E988-8654-C9B0A704E69E}"/>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2DAED600-4B18-8F9B-FEB3-AAAFC8D4062C}"/>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D53FA9B9-6FE7-EDE9-6D3B-A6237064E119}"/>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47A794A7-43FE-A5E4-38CE-F91AA75BA3E3}"/>
              </a:ext>
            </a:extLst>
          </p:cNvPr>
          <p:cNvSpPr/>
          <p:nvPr/>
        </p:nvSpPr>
        <p:spPr>
          <a:xfrm>
            <a:off x="9407424"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BBDCC528-EB02-CE04-E71D-8739B1169C29}"/>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9CDF448E-65FA-9DE6-1119-CFD33041B1B0}"/>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E9ED8D99-601A-B2A8-88BE-BB50E0F6B2D8}"/>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49B201E6-B626-1FB4-11BE-C028B504843A}"/>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6F25614B-11A8-CB0F-9155-52660750A92C}"/>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6878E601-3D0F-EF6A-E1DF-CCDEB4714ECF}"/>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991D9EDB-CA98-CD85-7C34-84BE611CA9C0}"/>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033534CA-61E6-B255-0EEC-A62CA7BA7DC4}"/>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801A86CB-3B62-7FC7-15FF-23BF376509B1}"/>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39FF84F6-4BED-3121-175F-866D74252E14}"/>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3" name="TextBox 22">
            <a:extLst>
              <a:ext uri="{FF2B5EF4-FFF2-40B4-BE49-F238E27FC236}">
                <a16:creationId xmlns:a16="http://schemas.microsoft.com/office/drawing/2014/main" id="{5C3586A4-F826-A6E8-DC66-EE6BBD6CA135}"/>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Tree>
    <p:extLst>
      <p:ext uri="{BB962C8B-B14F-4D97-AF65-F5344CB8AC3E}">
        <p14:creationId xmlns:p14="http://schemas.microsoft.com/office/powerpoint/2010/main" val="23754264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060C-7AF3-7644-D742-11D7C02E7203}"/>
              </a:ext>
            </a:extLst>
          </p:cNvPr>
          <p:cNvSpPr>
            <a:spLocks noGrp="1"/>
          </p:cNvSpPr>
          <p:nvPr>
            <p:ph type="title"/>
          </p:nvPr>
        </p:nvSpPr>
        <p:spPr/>
        <p:txBody>
          <a:bodyPr/>
          <a:lstStyle/>
          <a:p>
            <a:r>
              <a:rPr lang="es-ES"/>
              <a:t>¿Cómo funciona Rally </a:t>
            </a:r>
            <a:r>
              <a:rPr lang="es-ES" err="1"/>
              <a:t>Team</a:t>
            </a:r>
            <a:r>
              <a:rPr lang="es-ES"/>
              <a:t> </a:t>
            </a:r>
            <a:r>
              <a:rPr lang="es-ES" err="1"/>
              <a:t>Tactics</a:t>
            </a:r>
            <a:r>
              <a:rPr lang="es-ES"/>
              <a:t>?</a:t>
            </a:r>
          </a:p>
        </p:txBody>
      </p:sp>
      <p:pic>
        <p:nvPicPr>
          <p:cNvPr id="25" name="Marcador de contenido 24" descr="Imagen que contiene Gráfico&#10;&#10;Descripción generada automáticamente">
            <a:extLst>
              <a:ext uri="{FF2B5EF4-FFF2-40B4-BE49-F238E27FC236}">
                <a16:creationId xmlns:a16="http://schemas.microsoft.com/office/drawing/2014/main" id="{B5E6D093-9424-2F67-4361-87BD4D6C02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7382" y="1709738"/>
            <a:ext cx="3073002" cy="4097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Placeholder 5">
            <a:extLst>
              <a:ext uri="{FF2B5EF4-FFF2-40B4-BE49-F238E27FC236}">
                <a16:creationId xmlns:a16="http://schemas.microsoft.com/office/drawing/2014/main" id="{6C9A2F6A-A15A-9418-F43D-C5B8F2722844}"/>
              </a:ext>
            </a:extLst>
          </p:cNvPr>
          <p:cNvSpPr>
            <a:spLocks noGrp="1"/>
          </p:cNvSpPr>
          <p:nvPr>
            <p:ph type="body" sz="half" idx="2"/>
          </p:nvPr>
        </p:nvSpPr>
        <p:spPr/>
        <p:txBody>
          <a:bodyPr/>
          <a:lstStyle/>
          <a:p>
            <a:pPr marL="285750" indent="-285750">
              <a:buFont typeface="Arial" panose="020B0604020202020204" pitchFamily="34" charset="0"/>
              <a:buChar char="•"/>
            </a:pPr>
            <a:r>
              <a:rPr lang="en-US" dirty="0" err="1"/>
              <a:t>Principales</a:t>
            </a:r>
            <a:r>
              <a:rPr lang="en-US" dirty="0"/>
              <a:t> </a:t>
            </a:r>
            <a:r>
              <a:rPr lang="en-US" dirty="0" err="1"/>
              <a:t>mecánicas</a:t>
            </a:r>
            <a:endParaRPr lang="en-US" dirty="0"/>
          </a:p>
          <a:p>
            <a:pPr marL="285750" indent="-285750">
              <a:buFont typeface="Arial" panose="020B0604020202020204" pitchFamily="34" charset="0"/>
              <a:buChar char="•"/>
            </a:pPr>
            <a:r>
              <a:rPr lang="es-ES" dirty="0" err="1"/>
              <a:t>Game</a:t>
            </a:r>
            <a:r>
              <a:rPr lang="es-ES" dirty="0"/>
              <a:t> loop + PID</a:t>
            </a:r>
            <a:endParaRPr lang="en-US" dirty="0"/>
          </a:p>
          <a:p>
            <a:pPr marL="285750" indent="-285750">
              <a:buFont typeface="Arial" panose="020B0604020202020204" pitchFamily="34" charset="0"/>
              <a:buChar char="•"/>
            </a:pPr>
            <a:r>
              <a:rPr lang="en-US" dirty="0" err="1"/>
              <a:t>Daño</a:t>
            </a:r>
            <a:r>
              <a:rPr lang="en-US" dirty="0"/>
              <a:t> </a:t>
            </a:r>
            <a:r>
              <a:rPr lang="en-US" dirty="0" err="1"/>
              <a:t>por</a:t>
            </a:r>
            <a:r>
              <a:rPr lang="en-US" dirty="0"/>
              <a:t> </a:t>
            </a:r>
            <a:r>
              <a:rPr lang="en-US" dirty="0" err="1"/>
              <a:t>colisión</a:t>
            </a:r>
            <a:endParaRPr lang="en-US" dirty="0"/>
          </a:p>
          <a:p>
            <a:pPr marL="285750" indent="-285750">
              <a:buFont typeface="Arial" panose="020B0604020202020204" pitchFamily="34" charset="0"/>
              <a:buChar char="•"/>
            </a:pPr>
            <a:r>
              <a:rPr lang="es-ES" dirty="0"/>
              <a:t>Resolución de tramo y estadísticos</a:t>
            </a:r>
          </a:p>
        </p:txBody>
      </p:sp>
      <p:sp>
        <p:nvSpPr>
          <p:cNvPr id="3" name="Footer Placeholder 2">
            <a:extLst>
              <a:ext uri="{FF2B5EF4-FFF2-40B4-BE49-F238E27FC236}">
                <a16:creationId xmlns:a16="http://schemas.microsoft.com/office/drawing/2014/main" id="{453262FB-E303-F0C7-3FEA-3118E66315A0}"/>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504707FE-7E23-80A1-3417-56DB6B7DDE70}"/>
              </a:ext>
            </a:extLst>
          </p:cNvPr>
          <p:cNvSpPr>
            <a:spLocks noGrp="1"/>
          </p:cNvSpPr>
          <p:nvPr>
            <p:ph type="sldNum" sz="quarter" idx="12"/>
          </p:nvPr>
        </p:nvSpPr>
        <p:spPr/>
        <p:txBody>
          <a:bodyPr/>
          <a:lstStyle/>
          <a:p>
            <a:fld id="{B2DC25EE-239B-4C5F-AAD1-255A7D5F1EE2}" type="slidenum">
              <a:rPr lang="en-US" smtClean="0"/>
              <a:t>7</a:t>
            </a:fld>
            <a:endParaRPr lang="en-US"/>
          </a:p>
        </p:txBody>
      </p:sp>
      <p:cxnSp>
        <p:nvCxnSpPr>
          <p:cNvPr id="7" name="Straight Connector 6">
            <a:extLst>
              <a:ext uri="{FF2B5EF4-FFF2-40B4-BE49-F238E27FC236}">
                <a16:creationId xmlns:a16="http://schemas.microsoft.com/office/drawing/2014/main" id="{88118AE3-D988-FD0D-0762-366DB0C6EA23}"/>
              </a:ext>
            </a:extLst>
          </p:cNvPr>
          <p:cNvCxnSpPr>
            <a:cxnSpLocks/>
            <a:stCxn id="8"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lowchart: Off-page Connector 7">
            <a:extLst>
              <a:ext uri="{FF2B5EF4-FFF2-40B4-BE49-F238E27FC236}">
                <a16:creationId xmlns:a16="http://schemas.microsoft.com/office/drawing/2014/main" id="{5CF105B8-E06F-7356-D8FC-DDE389F9BDBA}"/>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FCE606F2-D29D-26B2-EAEC-5AE6DB55B516}"/>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66BED488-20E7-FEB2-A1FF-7B42F9E33FBD}"/>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7D99430E-46E8-75FC-ED85-38CE510CDBED}"/>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AD686AAB-CF0C-CC36-469D-72CABCE04806}"/>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DAFBAA29-C01F-362B-AA5D-DA7BB2BAB5B3}"/>
              </a:ext>
            </a:extLst>
          </p:cNvPr>
          <p:cNvSpPr/>
          <p:nvPr/>
        </p:nvSpPr>
        <p:spPr>
          <a:xfrm>
            <a:off x="9715188"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1AE5DAA1-8A8D-A020-63E6-648519830BCF}"/>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8F80446C-28BD-D235-D1E4-BC6394CF91A9}"/>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EEACB728-AC67-3E7F-8C20-794450AE3042}"/>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758485D4-409F-26BE-F859-B5630605CDA5}"/>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C37E7A42-0A96-06A1-2198-D42AECB9AF96}"/>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BE6947EB-5032-08F6-291B-CFA8886EF327}"/>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578C5E31-0300-AED2-2534-69626D2E504F}"/>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4751988F-C6F0-2C2C-BEE7-D3D3BC6FBD93}"/>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5B35AA30-6AAE-ADE3-A5C9-6C25A552B173}"/>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3" name="TextBox 22">
            <a:extLst>
              <a:ext uri="{FF2B5EF4-FFF2-40B4-BE49-F238E27FC236}">
                <a16:creationId xmlns:a16="http://schemas.microsoft.com/office/drawing/2014/main" id="{056F46B7-15D5-BB47-E05F-047E6BC611E9}"/>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pic>
        <p:nvPicPr>
          <p:cNvPr id="27" name="Imagen 26">
            <a:extLst>
              <a:ext uri="{FF2B5EF4-FFF2-40B4-BE49-F238E27FC236}">
                <a16:creationId xmlns:a16="http://schemas.microsoft.com/office/drawing/2014/main" id="{BD9573FC-DB50-6E58-9F43-8A974A63DE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75981" y="1709738"/>
            <a:ext cx="3073003" cy="4097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97936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EFDA-1098-D171-9DEC-AEE841BF7F99}"/>
              </a:ext>
            </a:extLst>
          </p:cNvPr>
          <p:cNvSpPr>
            <a:spLocks noGrp="1"/>
          </p:cNvSpPr>
          <p:nvPr>
            <p:ph type="title"/>
          </p:nvPr>
        </p:nvSpPr>
        <p:spPr/>
        <p:txBody>
          <a:bodyPr/>
          <a:lstStyle/>
          <a:p>
            <a:r>
              <a:rPr lang="es-ES"/>
              <a:t>Cómo RTT cubre las necesidades</a:t>
            </a:r>
          </a:p>
        </p:txBody>
      </p:sp>
      <p:sp>
        <p:nvSpPr>
          <p:cNvPr id="6" name="Text Placeholder 5">
            <a:extLst>
              <a:ext uri="{FF2B5EF4-FFF2-40B4-BE49-F238E27FC236}">
                <a16:creationId xmlns:a16="http://schemas.microsoft.com/office/drawing/2014/main" id="{C7D9C9D8-3A9B-4085-4BEA-E8B124A29DF4}"/>
              </a:ext>
            </a:extLst>
          </p:cNvPr>
          <p:cNvSpPr>
            <a:spLocks noGrp="1"/>
          </p:cNvSpPr>
          <p:nvPr>
            <p:ph type="body" sz="half" idx="2"/>
          </p:nvPr>
        </p:nvSpPr>
        <p:spPr>
          <a:xfrm>
            <a:off x="868680" y="3422543"/>
            <a:ext cx="2931918" cy="2073001"/>
          </a:xfrm>
        </p:spPr>
        <p:txBody>
          <a:bodyPr vert="horz" lIns="91440" tIns="45720" rIns="91440" bIns="45720" rtlCol="0" anchor="t">
            <a:normAutofit/>
          </a:bodyPr>
          <a:lstStyle/>
          <a:p>
            <a:r>
              <a:rPr lang="es-ES"/>
              <a:t>Destrezas del PC y análisis de métricas</a:t>
            </a:r>
          </a:p>
        </p:txBody>
      </p:sp>
      <p:sp>
        <p:nvSpPr>
          <p:cNvPr id="3" name="Footer Placeholder 2">
            <a:extLst>
              <a:ext uri="{FF2B5EF4-FFF2-40B4-BE49-F238E27FC236}">
                <a16:creationId xmlns:a16="http://schemas.microsoft.com/office/drawing/2014/main" id="{1EDD3189-B910-7C4C-D040-F87D588FABE5}"/>
              </a:ext>
            </a:extLst>
          </p:cNvPr>
          <p:cNvSpPr>
            <a:spLocks noGrp="1"/>
          </p:cNvSpPr>
          <p:nvPr>
            <p:ph type="ftr" sz="quarter" idx="11"/>
          </p:nvPr>
        </p:nvSpPr>
        <p:spPr/>
        <p:txBody>
          <a:bodyPr/>
          <a:lstStyle/>
          <a:p>
            <a:r>
              <a:rPr lang="en-US"/>
              <a:t>Barracuda Interactive - Rally Team Tactics Pitch</a:t>
            </a:r>
          </a:p>
        </p:txBody>
      </p:sp>
      <p:sp>
        <p:nvSpPr>
          <p:cNvPr id="4" name="Slide Number Placeholder 3">
            <a:extLst>
              <a:ext uri="{FF2B5EF4-FFF2-40B4-BE49-F238E27FC236}">
                <a16:creationId xmlns:a16="http://schemas.microsoft.com/office/drawing/2014/main" id="{E59CE0D7-B6E4-06CD-B5E2-2B4CDF43C40D}"/>
              </a:ext>
            </a:extLst>
          </p:cNvPr>
          <p:cNvSpPr>
            <a:spLocks noGrp="1"/>
          </p:cNvSpPr>
          <p:nvPr>
            <p:ph type="sldNum" sz="quarter" idx="12"/>
          </p:nvPr>
        </p:nvSpPr>
        <p:spPr/>
        <p:txBody>
          <a:bodyPr/>
          <a:lstStyle/>
          <a:p>
            <a:fld id="{B2DC25EE-239B-4C5F-AAD1-255A7D5F1EE2}" type="slidenum">
              <a:rPr lang="en-US" smtClean="0"/>
              <a:t>8</a:t>
            </a:fld>
            <a:endParaRPr lang="en-US"/>
          </a:p>
        </p:txBody>
      </p:sp>
      <p:cxnSp>
        <p:nvCxnSpPr>
          <p:cNvPr id="7" name="Straight Connector 6">
            <a:extLst>
              <a:ext uri="{FF2B5EF4-FFF2-40B4-BE49-F238E27FC236}">
                <a16:creationId xmlns:a16="http://schemas.microsoft.com/office/drawing/2014/main" id="{40A383F6-A588-E087-A872-B26777901A34}"/>
              </a:ext>
            </a:extLst>
          </p:cNvPr>
          <p:cNvCxnSpPr>
            <a:cxnSpLocks/>
            <a:stCxn id="8"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lowchart: Off-page Connector 7">
            <a:extLst>
              <a:ext uri="{FF2B5EF4-FFF2-40B4-BE49-F238E27FC236}">
                <a16:creationId xmlns:a16="http://schemas.microsoft.com/office/drawing/2014/main" id="{1E9BDF43-4063-AA7B-6954-7DC26AE18F4E}"/>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9132801A-535D-A92A-3D5E-CF78FB476FEF}"/>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6846B340-7112-A517-1BA5-9018FE5F56AD}"/>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24D2CC45-803E-2B85-EF76-5364FC0E0AA0}"/>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D7E04B97-FFE9-659B-D73E-94FA8B35BC23}"/>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16680251-9A51-AFC4-2CB8-067E869BBCDF}"/>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158F407D-C660-0315-DD06-40174AED3378}"/>
              </a:ext>
            </a:extLst>
          </p:cNvPr>
          <p:cNvSpPr/>
          <p:nvPr/>
        </p:nvSpPr>
        <p:spPr>
          <a:xfrm>
            <a:off x="10019016" y="541224"/>
            <a:ext cx="108000" cy="108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8297478D-657B-91F6-E1D8-372E1402BA31}"/>
              </a:ext>
            </a:extLst>
          </p:cNvPr>
          <p:cNvSpPr/>
          <p:nvPr/>
        </p:nvSpPr>
        <p:spPr>
          <a:xfrm>
            <a:off x="10299876"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8EC25EDA-B8EC-C289-CD15-4905FD87D71A}"/>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58577935-5349-D0C5-1B16-A90E3E1284CE}"/>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owchart: Off-page Connector 17">
            <a:extLst>
              <a:ext uri="{FF2B5EF4-FFF2-40B4-BE49-F238E27FC236}">
                <a16:creationId xmlns:a16="http://schemas.microsoft.com/office/drawing/2014/main" id="{0F1DB274-94A6-6415-B3C3-EC03AD810D94}"/>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681A2DCF-7484-D412-F9E1-2911AAA9094E}"/>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20" name="TextBox 19">
            <a:extLst>
              <a:ext uri="{FF2B5EF4-FFF2-40B4-BE49-F238E27FC236}">
                <a16:creationId xmlns:a16="http://schemas.microsoft.com/office/drawing/2014/main" id="{72DB2130-3560-BA71-456E-BE09E34498B8}"/>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1" name="TextBox 20">
            <a:extLst>
              <a:ext uri="{FF2B5EF4-FFF2-40B4-BE49-F238E27FC236}">
                <a16:creationId xmlns:a16="http://schemas.microsoft.com/office/drawing/2014/main" id="{4687925F-05B4-CFF6-7291-83EDCCA57A51}"/>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2" name="TextBox 21">
            <a:extLst>
              <a:ext uri="{FF2B5EF4-FFF2-40B4-BE49-F238E27FC236}">
                <a16:creationId xmlns:a16="http://schemas.microsoft.com/office/drawing/2014/main" id="{CBBF0511-A26A-4F81-328C-CD6C54E0D467}"/>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3" name="TextBox 22">
            <a:extLst>
              <a:ext uri="{FF2B5EF4-FFF2-40B4-BE49-F238E27FC236}">
                <a16:creationId xmlns:a16="http://schemas.microsoft.com/office/drawing/2014/main" id="{F752C6BA-37B8-F56D-4BCC-6D8C2DBE9819}"/>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
        <p:nvSpPr>
          <p:cNvPr id="25" name="CuadroTexto 24">
            <a:extLst>
              <a:ext uri="{FF2B5EF4-FFF2-40B4-BE49-F238E27FC236}">
                <a16:creationId xmlns:a16="http://schemas.microsoft.com/office/drawing/2014/main" id="{9AB68CF8-2C57-C437-1385-1C3088AF2489}"/>
              </a:ext>
            </a:extLst>
          </p:cNvPr>
          <p:cNvSpPr txBox="1"/>
          <p:nvPr/>
        </p:nvSpPr>
        <p:spPr>
          <a:xfrm>
            <a:off x="4791558" y="1620864"/>
            <a:ext cx="67998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Destrezas del PC potenciadas:</a:t>
            </a:r>
          </a:p>
          <a:p>
            <a:endParaRPr lang="es-ES" b="1"/>
          </a:p>
          <a:p>
            <a:endParaRPr lang="es-ES" b="1"/>
          </a:p>
        </p:txBody>
      </p:sp>
      <p:sp>
        <p:nvSpPr>
          <p:cNvPr id="26" name="CuadroTexto 25">
            <a:extLst>
              <a:ext uri="{FF2B5EF4-FFF2-40B4-BE49-F238E27FC236}">
                <a16:creationId xmlns:a16="http://schemas.microsoft.com/office/drawing/2014/main" id="{1EA98039-3872-3446-B243-C6CF2FB9804B}"/>
              </a:ext>
            </a:extLst>
          </p:cNvPr>
          <p:cNvSpPr txBox="1"/>
          <p:nvPr/>
        </p:nvSpPr>
        <p:spPr>
          <a:xfrm>
            <a:off x="4791559" y="1879170"/>
            <a:ext cx="6799881"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s-ES" sz="1600"/>
              <a:t>Abstracción - planificación y toma de decisiones</a:t>
            </a:r>
          </a:p>
          <a:p>
            <a:pPr marL="285750" indent="-285750">
              <a:lnSpc>
                <a:spcPct val="150000"/>
              </a:lnSpc>
              <a:buFont typeface="Arial"/>
              <a:buChar char="•"/>
            </a:pPr>
            <a:r>
              <a:rPr lang="es-ES" sz="1600"/>
              <a:t>Pensamiento algorítmico - ejecutar secuencias de acciones </a:t>
            </a:r>
          </a:p>
          <a:p>
            <a:pPr marL="285750" indent="-285750">
              <a:lnSpc>
                <a:spcPct val="150000"/>
              </a:lnSpc>
              <a:buFont typeface="Arial"/>
              <a:buChar char="•"/>
            </a:pPr>
            <a:r>
              <a:rPr lang="es-ES" sz="1600"/>
              <a:t>Descomposición - deducir comportamientos </a:t>
            </a:r>
          </a:p>
          <a:p>
            <a:pPr marL="285750" indent="-285750">
              <a:lnSpc>
                <a:spcPct val="150000"/>
              </a:lnSpc>
              <a:buFont typeface="Arial"/>
              <a:buChar char="•"/>
            </a:pPr>
            <a:r>
              <a:rPr lang="es-ES" sz="1600"/>
              <a:t>Evaluación - gestión de recursos, detección de fallos</a:t>
            </a:r>
          </a:p>
          <a:p>
            <a:pPr marL="285750" indent="-285750">
              <a:lnSpc>
                <a:spcPct val="150000"/>
              </a:lnSpc>
              <a:buFont typeface="Arial"/>
              <a:buChar char="•"/>
            </a:pPr>
            <a:r>
              <a:rPr lang="es-ES" sz="1600"/>
              <a:t>Generalización - encontrar patrones y similitudes</a:t>
            </a:r>
          </a:p>
          <a:p>
            <a:pPr marL="285750" indent="-285750">
              <a:buFont typeface="Arial"/>
              <a:buChar char="•"/>
            </a:pPr>
            <a:endParaRPr lang="es-ES" sz="1600"/>
          </a:p>
        </p:txBody>
      </p:sp>
      <p:sp>
        <p:nvSpPr>
          <p:cNvPr id="27" name="CuadroTexto 26">
            <a:extLst>
              <a:ext uri="{FF2B5EF4-FFF2-40B4-BE49-F238E27FC236}">
                <a16:creationId xmlns:a16="http://schemas.microsoft.com/office/drawing/2014/main" id="{FCDADAC1-BDEA-1A54-3CF7-5F276FBF9AEF}"/>
              </a:ext>
            </a:extLst>
          </p:cNvPr>
          <p:cNvSpPr txBox="1"/>
          <p:nvPr/>
        </p:nvSpPr>
        <p:spPr>
          <a:xfrm>
            <a:off x="4752813" y="3952067"/>
            <a:ext cx="6057254" cy="2092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28" name="CuadroTexto 27">
            <a:extLst>
              <a:ext uri="{FF2B5EF4-FFF2-40B4-BE49-F238E27FC236}">
                <a16:creationId xmlns:a16="http://schemas.microsoft.com/office/drawing/2014/main" id="{8072F0DD-F10B-1A2B-CA83-00D3B468C74F}"/>
              </a:ext>
            </a:extLst>
          </p:cNvPr>
          <p:cNvSpPr txBox="1"/>
          <p:nvPr/>
        </p:nvSpPr>
        <p:spPr>
          <a:xfrm>
            <a:off x="4791559" y="4055388"/>
            <a:ext cx="60572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mn-lt"/>
                <a:cs typeface="+mn-lt"/>
              </a:rPr>
              <a:t>Métricas para analizar el desempeño de los niños:</a:t>
            </a:r>
            <a:endParaRPr lang="es-ES" b="1"/>
          </a:p>
          <a:p>
            <a:pPr algn="l"/>
            <a:endParaRPr lang="es-ES"/>
          </a:p>
        </p:txBody>
      </p:sp>
      <p:sp>
        <p:nvSpPr>
          <p:cNvPr id="29" name="CuadroTexto 28">
            <a:extLst>
              <a:ext uri="{FF2B5EF4-FFF2-40B4-BE49-F238E27FC236}">
                <a16:creationId xmlns:a16="http://schemas.microsoft.com/office/drawing/2014/main" id="{D1F794C4-E5DC-C149-6CFE-86F6F09F48A9}"/>
              </a:ext>
            </a:extLst>
          </p:cNvPr>
          <p:cNvSpPr txBox="1"/>
          <p:nvPr/>
        </p:nvSpPr>
        <p:spPr>
          <a:xfrm>
            <a:off x="4752812" y="4333067"/>
            <a:ext cx="3706679" cy="1162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s-ES" sz="1600"/>
              <a:t>Mejor tiempo </a:t>
            </a:r>
          </a:p>
          <a:p>
            <a:pPr marL="285750" indent="-285750">
              <a:lnSpc>
                <a:spcPct val="150000"/>
              </a:lnSpc>
              <a:buFont typeface="Arial"/>
              <a:buChar char="•"/>
            </a:pPr>
            <a:r>
              <a:rPr lang="es-ES" sz="1600"/>
              <a:t>Combustible consumido </a:t>
            </a:r>
          </a:p>
          <a:p>
            <a:pPr marL="285750" indent="-285750">
              <a:lnSpc>
                <a:spcPct val="150000"/>
              </a:lnSpc>
              <a:buFont typeface="Arial"/>
              <a:buChar char="•"/>
            </a:pPr>
            <a:r>
              <a:rPr lang="es-ES" sz="1600"/>
              <a:t>Daño sufrido en cada prueba </a:t>
            </a:r>
          </a:p>
        </p:txBody>
      </p:sp>
      <p:pic>
        <p:nvPicPr>
          <p:cNvPr id="30" name="Imagen 29">
            <a:extLst>
              <a:ext uri="{FF2B5EF4-FFF2-40B4-BE49-F238E27FC236}">
                <a16:creationId xmlns:a16="http://schemas.microsoft.com/office/drawing/2014/main" id="{5152B19F-8D03-6E01-CD6B-EDA6714EAF3C}"/>
              </a:ext>
            </a:extLst>
          </p:cNvPr>
          <p:cNvPicPr>
            <a:picLocks noChangeAspect="1"/>
          </p:cNvPicPr>
          <p:nvPr/>
        </p:nvPicPr>
        <p:blipFill>
          <a:blip r:embed="rId2"/>
          <a:stretch>
            <a:fillRect/>
          </a:stretch>
        </p:blipFill>
        <p:spPr>
          <a:xfrm>
            <a:off x="10675345" y="2410956"/>
            <a:ext cx="941039" cy="202124"/>
          </a:xfrm>
          <a:prstGeom prst="rect">
            <a:avLst/>
          </a:prstGeom>
        </p:spPr>
      </p:pic>
      <p:pic>
        <p:nvPicPr>
          <p:cNvPr id="31" name="Imagen 30">
            <a:extLst>
              <a:ext uri="{FF2B5EF4-FFF2-40B4-BE49-F238E27FC236}">
                <a16:creationId xmlns:a16="http://schemas.microsoft.com/office/drawing/2014/main" id="{92671F7D-E06D-BAE0-D6DF-1FE2A9B0AF46}"/>
              </a:ext>
            </a:extLst>
          </p:cNvPr>
          <p:cNvPicPr>
            <a:picLocks noChangeAspect="1"/>
          </p:cNvPicPr>
          <p:nvPr/>
        </p:nvPicPr>
        <p:blipFill>
          <a:blip r:embed="rId3"/>
          <a:stretch>
            <a:fillRect/>
          </a:stretch>
        </p:blipFill>
        <p:spPr>
          <a:xfrm>
            <a:off x="9638655" y="1988233"/>
            <a:ext cx="696134" cy="285568"/>
          </a:xfrm>
          <a:prstGeom prst="rect">
            <a:avLst/>
          </a:prstGeom>
        </p:spPr>
      </p:pic>
      <p:pic>
        <p:nvPicPr>
          <p:cNvPr id="32" name="Imagen 31">
            <a:extLst>
              <a:ext uri="{FF2B5EF4-FFF2-40B4-BE49-F238E27FC236}">
                <a16:creationId xmlns:a16="http://schemas.microsoft.com/office/drawing/2014/main" id="{7F4D2213-390C-95BE-A4B3-B99894280095}"/>
              </a:ext>
            </a:extLst>
          </p:cNvPr>
          <p:cNvPicPr>
            <a:picLocks noChangeAspect="1"/>
          </p:cNvPicPr>
          <p:nvPr/>
        </p:nvPicPr>
        <p:blipFill>
          <a:blip r:embed="rId4"/>
          <a:stretch>
            <a:fillRect/>
          </a:stretch>
        </p:blipFill>
        <p:spPr>
          <a:xfrm>
            <a:off x="9251842" y="2769515"/>
            <a:ext cx="442994" cy="240547"/>
          </a:xfrm>
          <a:prstGeom prst="rect">
            <a:avLst/>
          </a:prstGeom>
        </p:spPr>
      </p:pic>
      <p:pic>
        <p:nvPicPr>
          <p:cNvPr id="33" name="Imagen 32" descr="Icono&#10;&#10;Descripción generada automáticamente">
            <a:extLst>
              <a:ext uri="{FF2B5EF4-FFF2-40B4-BE49-F238E27FC236}">
                <a16:creationId xmlns:a16="http://schemas.microsoft.com/office/drawing/2014/main" id="{A17A3E2D-EA26-2627-4295-2BE2F59AF177}"/>
              </a:ext>
            </a:extLst>
          </p:cNvPr>
          <p:cNvPicPr>
            <a:picLocks noChangeAspect="1"/>
          </p:cNvPicPr>
          <p:nvPr/>
        </p:nvPicPr>
        <p:blipFill>
          <a:blip r:embed="rId5"/>
          <a:stretch>
            <a:fillRect/>
          </a:stretch>
        </p:blipFill>
        <p:spPr>
          <a:xfrm>
            <a:off x="10123622" y="3091266"/>
            <a:ext cx="268639" cy="300927"/>
          </a:xfrm>
          <a:prstGeom prst="rect">
            <a:avLst/>
          </a:prstGeom>
        </p:spPr>
      </p:pic>
      <p:pic>
        <p:nvPicPr>
          <p:cNvPr id="34" name="Imagen 33">
            <a:extLst>
              <a:ext uri="{FF2B5EF4-FFF2-40B4-BE49-F238E27FC236}">
                <a16:creationId xmlns:a16="http://schemas.microsoft.com/office/drawing/2014/main" id="{63BA9245-46E4-DC21-CAE2-D2FFE7C204A1}"/>
              </a:ext>
            </a:extLst>
          </p:cNvPr>
          <p:cNvPicPr>
            <a:picLocks noChangeAspect="1"/>
          </p:cNvPicPr>
          <p:nvPr/>
        </p:nvPicPr>
        <p:blipFill>
          <a:blip r:embed="rId6"/>
          <a:stretch>
            <a:fillRect/>
          </a:stretch>
        </p:blipFill>
        <p:spPr>
          <a:xfrm>
            <a:off x="9743994" y="3429726"/>
            <a:ext cx="285266" cy="366632"/>
          </a:xfrm>
          <a:prstGeom prst="rect">
            <a:avLst/>
          </a:prstGeom>
        </p:spPr>
      </p:pic>
      <p:pic>
        <p:nvPicPr>
          <p:cNvPr id="35" name="Imagen 34" descr="Imagen que contiene dibujo, plato, alfombra&#10;&#10;Descripción generada automáticamente">
            <a:extLst>
              <a:ext uri="{FF2B5EF4-FFF2-40B4-BE49-F238E27FC236}">
                <a16:creationId xmlns:a16="http://schemas.microsoft.com/office/drawing/2014/main" id="{92E81D16-1C0A-D8DD-3FE4-9BE7ADBA6B86}"/>
              </a:ext>
            </a:extLst>
          </p:cNvPr>
          <p:cNvPicPr>
            <a:picLocks noChangeAspect="1"/>
          </p:cNvPicPr>
          <p:nvPr/>
        </p:nvPicPr>
        <p:blipFill>
          <a:blip r:embed="rId7"/>
          <a:stretch>
            <a:fillRect/>
          </a:stretch>
        </p:blipFill>
        <p:spPr>
          <a:xfrm>
            <a:off x="6378198" y="4434452"/>
            <a:ext cx="326757" cy="333215"/>
          </a:xfrm>
          <a:prstGeom prst="rect">
            <a:avLst/>
          </a:prstGeom>
        </p:spPr>
      </p:pic>
      <p:pic>
        <p:nvPicPr>
          <p:cNvPr id="36" name="Imagen 35">
            <a:extLst>
              <a:ext uri="{FF2B5EF4-FFF2-40B4-BE49-F238E27FC236}">
                <a16:creationId xmlns:a16="http://schemas.microsoft.com/office/drawing/2014/main" id="{32FFF630-9915-3928-4326-6CA58EC02E93}"/>
              </a:ext>
            </a:extLst>
          </p:cNvPr>
          <p:cNvPicPr>
            <a:picLocks noChangeAspect="1"/>
          </p:cNvPicPr>
          <p:nvPr/>
        </p:nvPicPr>
        <p:blipFill>
          <a:blip r:embed="rId8"/>
          <a:stretch>
            <a:fillRect/>
          </a:stretch>
        </p:blipFill>
        <p:spPr>
          <a:xfrm>
            <a:off x="7388090" y="4763791"/>
            <a:ext cx="205514" cy="423621"/>
          </a:xfrm>
          <a:prstGeom prst="rect">
            <a:avLst/>
          </a:prstGeom>
        </p:spPr>
      </p:pic>
      <p:pic>
        <p:nvPicPr>
          <p:cNvPr id="38" name="Imagen 37" descr="Icono&#10;&#10;Descripción generada automáticamente">
            <a:extLst>
              <a:ext uri="{FF2B5EF4-FFF2-40B4-BE49-F238E27FC236}">
                <a16:creationId xmlns:a16="http://schemas.microsoft.com/office/drawing/2014/main" id="{C719FDAE-8841-A36B-858D-9F38381AAD6B}"/>
              </a:ext>
            </a:extLst>
          </p:cNvPr>
          <p:cNvPicPr>
            <a:picLocks noChangeAspect="1"/>
          </p:cNvPicPr>
          <p:nvPr/>
        </p:nvPicPr>
        <p:blipFill>
          <a:blip r:embed="rId9"/>
          <a:stretch>
            <a:fillRect/>
          </a:stretch>
        </p:blipFill>
        <p:spPr>
          <a:xfrm>
            <a:off x="7853927" y="5154639"/>
            <a:ext cx="365180" cy="365179"/>
          </a:xfrm>
          <a:prstGeom prst="rect">
            <a:avLst/>
          </a:prstGeom>
        </p:spPr>
      </p:pic>
      <p:sp>
        <p:nvSpPr>
          <p:cNvPr id="41" name="CuadroTexto 40">
            <a:extLst>
              <a:ext uri="{FF2B5EF4-FFF2-40B4-BE49-F238E27FC236}">
                <a16:creationId xmlns:a16="http://schemas.microsoft.com/office/drawing/2014/main" id="{F3DA34BF-397D-0CC1-C3AB-8A93380184BC}"/>
              </a:ext>
            </a:extLst>
          </p:cNvPr>
          <p:cNvSpPr txBox="1"/>
          <p:nvPr/>
        </p:nvSpPr>
        <p:spPr>
          <a:xfrm>
            <a:off x="-4404621" y="98079"/>
            <a:ext cx="4315485" cy="52398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solidFill>
                  <a:srgbClr val="FF0000"/>
                </a:solidFill>
                <a:ea typeface="+mn-lt"/>
                <a:cs typeface="+mn-lt"/>
              </a:rPr>
              <a:t>DESTREZAS</a:t>
            </a:r>
            <a:endParaRPr lang="es-ES" sz="1100"/>
          </a:p>
          <a:p>
            <a:r>
              <a:rPr lang="es-ES" sz="1200">
                <a:ea typeface="+mn-lt"/>
                <a:cs typeface="+mn-lt"/>
              </a:rPr>
              <a:t>El juego es pensado con el objetivo de potenciar múltiples facultades del PC, entre las que destacan las siguientes:</a:t>
            </a:r>
            <a:endParaRPr lang="es-ES" sz="1200"/>
          </a:p>
          <a:p>
            <a:pPr marL="285750" indent="-285750">
              <a:buFont typeface="Arial"/>
              <a:buChar char="•"/>
            </a:pPr>
            <a:r>
              <a:rPr lang="es-ES" sz="1200" b="1">
                <a:ea typeface="+mn-lt"/>
                <a:cs typeface="+mn-lt"/>
              </a:rPr>
              <a:t>Abstracción</a:t>
            </a:r>
            <a:r>
              <a:rPr lang="es-ES" sz="1200">
                <a:ea typeface="+mn-lt"/>
                <a:cs typeface="+mn-lt"/>
              </a:rPr>
              <a:t> - jugador en los pies del copiloto abstraerse de la reacción inmediata, situándose en una capa superior de planificación y toma de decisiones. La “vista de pájaro” pone énfasis en esta capacidad de ver el problema en su totalidad.</a:t>
            </a:r>
            <a:endParaRPr lang="es-ES" sz="1200"/>
          </a:p>
          <a:p>
            <a:endParaRPr lang="es-ES" sz="1200"/>
          </a:p>
          <a:p>
            <a:pPr marL="285750" indent="-285750">
              <a:buFont typeface="Arial"/>
              <a:buChar char="•"/>
            </a:pPr>
            <a:r>
              <a:rPr lang="es-ES" sz="1200" b="1">
                <a:ea typeface="+mn-lt"/>
                <a:cs typeface="+mn-lt"/>
              </a:rPr>
              <a:t>Pensamiento algorítmico</a:t>
            </a:r>
            <a:r>
              <a:rPr lang="es-ES" sz="1200">
                <a:ea typeface="+mn-lt"/>
                <a:cs typeface="+mn-lt"/>
              </a:rPr>
              <a:t> - conjunto de notas y un slider de temperamento que determinan el comportamiento del coche para cada sección de una prueba. Se debe crear un algoritmo, al fin y al cabo, una secuencia de acciones concretas que da lugar al mejor resultado posible.</a:t>
            </a:r>
            <a:endParaRPr lang="es-ES" sz="1200"/>
          </a:p>
          <a:p>
            <a:endParaRPr lang="es-ES" sz="1200"/>
          </a:p>
          <a:p>
            <a:pPr marL="285750" indent="-285750">
              <a:buFont typeface="Arial"/>
              <a:buChar char="•"/>
            </a:pPr>
            <a:r>
              <a:rPr lang="es-ES" sz="1200" b="1">
                <a:ea typeface="+mn-lt"/>
                <a:cs typeface="+mn-lt"/>
              </a:rPr>
              <a:t>Descomposición</a:t>
            </a:r>
            <a:r>
              <a:rPr lang="es-ES" sz="1200">
                <a:ea typeface="+mn-lt"/>
                <a:cs typeface="+mn-lt"/>
              </a:rPr>
              <a:t> - En base a la respuesta del vehículo, capacidad de deducir cómo se va a comportar el coche en el mismo escenario u otro similar</a:t>
            </a:r>
            <a:endParaRPr lang="es-ES" sz="1200"/>
          </a:p>
          <a:p>
            <a:endParaRPr lang="es-ES" sz="1200"/>
          </a:p>
          <a:p>
            <a:pPr marL="285750" indent="-285750">
              <a:buFont typeface="Arial"/>
              <a:buChar char="•"/>
            </a:pPr>
            <a:r>
              <a:rPr lang="es-ES" sz="1200" b="1">
                <a:ea typeface="+mn-lt"/>
                <a:cs typeface="+mn-lt"/>
              </a:rPr>
              <a:t>Evaluación</a:t>
            </a:r>
            <a:r>
              <a:rPr lang="es-ES" sz="1200">
                <a:ea typeface="+mn-lt"/>
                <a:cs typeface="+mn-lt"/>
              </a:rPr>
              <a:t> - especial atención a la gestión de recursos, es este caso, el combustible y el daño sufrido. no solo tener en mente el tramo inmediatamente posterior, sino la etapa en su totalidad. ensayo y error, el jugador asimila la detección de fallos, y toma decisiones ajustadas al objetivo.</a:t>
            </a:r>
            <a:endParaRPr lang="es-ES" sz="1200"/>
          </a:p>
          <a:p>
            <a:endParaRPr lang="es-ES" sz="1200"/>
          </a:p>
          <a:p>
            <a:pPr marL="285750" indent="-285750">
              <a:buFont typeface="Arial"/>
              <a:buChar char="•"/>
            </a:pPr>
            <a:r>
              <a:rPr lang="es-ES" sz="1200" b="1">
                <a:ea typeface="+mn-lt"/>
                <a:cs typeface="+mn-lt"/>
              </a:rPr>
              <a:t>Generalización</a:t>
            </a:r>
            <a:r>
              <a:rPr lang="es-ES" sz="1200">
                <a:ea typeface="+mn-lt"/>
                <a:cs typeface="+mn-lt"/>
              </a:rPr>
              <a:t> - repetición para encontrar soluciones mejores. Resolver el problema en base a soluciones anteriores es parte fundamental del diseño.</a:t>
            </a:r>
            <a:endParaRPr lang="es-ES" sz="1200"/>
          </a:p>
          <a:p>
            <a:pPr algn="l"/>
            <a:endParaRPr lang="es-ES" sz="1200"/>
          </a:p>
        </p:txBody>
      </p:sp>
      <p:sp>
        <p:nvSpPr>
          <p:cNvPr id="42" name="CuadroTexto 41">
            <a:extLst>
              <a:ext uri="{FF2B5EF4-FFF2-40B4-BE49-F238E27FC236}">
                <a16:creationId xmlns:a16="http://schemas.microsoft.com/office/drawing/2014/main" id="{EE7685B6-5A7A-76F7-4B96-5E9A15157D09}"/>
              </a:ext>
            </a:extLst>
          </p:cNvPr>
          <p:cNvSpPr txBox="1"/>
          <p:nvPr/>
        </p:nvSpPr>
        <p:spPr>
          <a:xfrm>
            <a:off x="12314296" y="225777"/>
            <a:ext cx="4223925"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solidFill>
                  <a:srgbClr val="FF0000"/>
                </a:solidFill>
                <a:ea typeface="+mn-lt"/>
                <a:cs typeface="+mn-lt"/>
              </a:rPr>
              <a:t>MÉTRICAS</a:t>
            </a:r>
            <a:endParaRPr lang="es-ES" sz="1200"/>
          </a:p>
          <a:p>
            <a:r>
              <a:rPr lang="es-ES" sz="1200">
                <a:ea typeface="+mn-lt"/>
                <a:cs typeface="+mn-lt"/>
              </a:rPr>
              <a:t>Una de las funcionalidades más importantes del juego es la posibilidad de realizar analíticas mediante la recogida de métricas. </a:t>
            </a:r>
            <a:endParaRPr lang="es-ES" sz="1200"/>
          </a:p>
          <a:p>
            <a:r>
              <a:rPr lang="es-ES" sz="1200">
                <a:ea typeface="+mn-lt"/>
                <a:cs typeface="+mn-lt"/>
              </a:rPr>
              <a:t>Se debe conocer información sobre el usuario, como su nombre, edad, sexo y contraseña para darlo de alta y que así pueda iniciar sesión en próximas ocasiones. </a:t>
            </a:r>
            <a:endParaRPr lang="es-ES" sz="1200"/>
          </a:p>
          <a:p>
            <a:r>
              <a:rPr lang="es-ES" sz="1200">
                <a:ea typeface="+mn-lt"/>
                <a:cs typeface="+mn-lt"/>
              </a:rPr>
              <a:t>Estos datos, que permiten medir las destrezas del jugador, son el </a:t>
            </a:r>
            <a:r>
              <a:rPr lang="es-ES" sz="1200" b="1">
                <a:ea typeface="+mn-lt"/>
                <a:cs typeface="+mn-lt"/>
              </a:rPr>
              <a:t>mejor tiempo, el combustible consumido y el daño sufrido en cada prueba</a:t>
            </a:r>
            <a:r>
              <a:rPr lang="es-ES" sz="1200">
                <a:ea typeface="+mn-lt"/>
                <a:cs typeface="+mn-lt"/>
              </a:rPr>
              <a:t>. </a:t>
            </a:r>
            <a:endParaRPr lang="es-ES" sz="1200"/>
          </a:p>
          <a:p>
            <a:r>
              <a:rPr lang="es-ES" sz="1200">
                <a:ea typeface="+mn-lt"/>
                <a:cs typeface="+mn-lt"/>
              </a:rPr>
              <a:t>Para poder almacenar y actualizar toda la información de sesión se ha hecho uso de </a:t>
            </a:r>
            <a:r>
              <a:rPr lang="es-ES" sz="1200" b="1">
                <a:ea typeface="+mn-lt"/>
                <a:cs typeface="+mn-lt"/>
              </a:rPr>
              <a:t>una base de datos</a:t>
            </a:r>
            <a:r>
              <a:rPr lang="es-ES" sz="1200">
                <a:ea typeface="+mn-lt"/>
                <a:cs typeface="+mn-lt"/>
              </a:rPr>
              <a:t>. Además, gracias a esto, con un servidor, se podría tener guardada la clasificación en </a:t>
            </a:r>
            <a:r>
              <a:rPr lang="es-ES" sz="1200" b="1">
                <a:ea typeface="+mn-lt"/>
                <a:cs typeface="+mn-lt"/>
              </a:rPr>
              <a:t>función del tiempo que se mostraría al jugador al terminar cada prueba.</a:t>
            </a:r>
          </a:p>
          <a:p>
            <a:endParaRPr lang="es-ES" sz="1400" b="1">
              <a:solidFill>
                <a:srgbClr val="FF0000"/>
              </a:solidFill>
              <a:ea typeface="+mn-lt"/>
              <a:cs typeface="+mn-lt"/>
            </a:endParaRPr>
          </a:p>
          <a:p>
            <a:endParaRPr lang="es-ES">
              <a:solidFill>
                <a:srgbClr val="000000"/>
              </a:solidFill>
            </a:endParaRPr>
          </a:p>
        </p:txBody>
      </p:sp>
    </p:spTree>
    <p:extLst>
      <p:ext uri="{BB962C8B-B14F-4D97-AF65-F5344CB8AC3E}">
        <p14:creationId xmlns:p14="http://schemas.microsoft.com/office/powerpoint/2010/main" val="42878992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9534-4303-6233-511E-EA1D66A9F82B}"/>
              </a:ext>
            </a:extLst>
          </p:cNvPr>
          <p:cNvSpPr>
            <a:spLocks noGrp="1"/>
          </p:cNvSpPr>
          <p:nvPr>
            <p:ph type="title"/>
          </p:nvPr>
        </p:nvSpPr>
        <p:spPr/>
        <p:txBody>
          <a:bodyPr/>
          <a:lstStyle/>
          <a:p>
            <a:r>
              <a:rPr lang="es-ES"/>
              <a:t>Modelo de negocio</a:t>
            </a:r>
          </a:p>
        </p:txBody>
      </p:sp>
      <p:sp>
        <p:nvSpPr>
          <p:cNvPr id="3" name="Text Placeholder 2">
            <a:extLst>
              <a:ext uri="{FF2B5EF4-FFF2-40B4-BE49-F238E27FC236}">
                <a16:creationId xmlns:a16="http://schemas.microsoft.com/office/drawing/2014/main" id="{B93B6CA3-F10E-E8AE-CAB9-81AFA5152DD7}"/>
              </a:ext>
            </a:extLst>
          </p:cNvPr>
          <p:cNvSpPr>
            <a:spLocks noGrp="1"/>
          </p:cNvSpPr>
          <p:nvPr>
            <p:ph type="body" idx="1"/>
          </p:nvPr>
        </p:nvSpPr>
        <p:spPr/>
        <p:txBody>
          <a:bodyPr/>
          <a:lstStyle/>
          <a:p>
            <a:r>
              <a:rPr lang="es-ES"/>
              <a:t>Costes, modelo de ventas, financiación y colaboradores</a:t>
            </a:r>
          </a:p>
        </p:txBody>
      </p:sp>
      <p:sp>
        <p:nvSpPr>
          <p:cNvPr id="4" name="Footer Placeholder 3">
            <a:extLst>
              <a:ext uri="{FF2B5EF4-FFF2-40B4-BE49-F238E27FC236}">
                <a16:creationId xmlns:a16="http://schemas.microsoft.com/office/drawing/2014/main" id="{1A7E4235-FE5F-4C7E-1D6A-229CD8A74837}"/>
              </a:ext>
            </a:extLst>
          </p:cNvPr>
          <p:cNvSpPr>
            <a:spLocks noGrp="1"/>
          </p:cNvSpPr>
          <p:nvPr>
            <p:ph type="ftr" sz="quarter" idx="11"/>
          </p:nvPr>
        </p:nvSpPr>
        <p:spPr/>
        <p:txBody>
          <a:bodyPr/>
          <a:lstStyle/>
          <a:p>
            <a:r>
              <a:rPr lang="en-US"/>
              <a:t>Barracuda Interactive - Rally Team Tactics Pitch</a:t>
            </a:r>
          </a:p>
        </p:txBody>
      </p:sp>
      <p:sp>
        <p:nvSpPr>
          <p:cNvPr id="5" name="Slide Number Placeholder 4">
            <a:extLst>
              <a:ext uri="{FF2B5EF4-FFF2-40B4-BE49-F238E27FC236}">
                <a16:creationId xmlns:a16="http://schemas.microsoft.com/office/drawing/2014/main" id="{9EA8F64A-F035-4AC8-5B54-35F9826FD71E}"/>
              </a:ext>
            </a:extLst>
          </p:cNvPr>
          <p:cNvSpPr>
            <a:spLocks noGrp="1"/>
          </p:cNvSpPr>
          <p:nvPr>
            <p:ph type="sldNum" sz="quarter" idx="12"/>
          </p:nvPr>
        </p:nvSpPr>
        <p:spPr/>
        <p:txBody>
          <a:bodyPr/>
          <a:lstStyle/>
          <a:p>
            <a:fld id="{B2DC25EE-239B-4C5F-AAD1-255A7D5F1EE2}" type="slidenum">
              <a:rPr lang="en-US" smtClean="0"/>
              <a:t>9</a:t>
            </a:fld>
            <a:endParaRPr lang="en-US"/>
          </a:p>
        </p:txBody>
      </p:sp>
      <p:cxnSp>
        <p:nvCxnSpPr>
          <p:cNvPr id="6" name="Straight Connector 5">
            <a:extLst>
              <a:ext uri="{FF2B5EF4-FFF2-40B4-BE49-F238E27FC236}">
                <a16:creationId xmlns:a16="http://schemas.microsoft.com/office/drawing/2014/main" id="{9A9239A4-5FA6-C445-CB80-7C09864B6AC9}"/>
              </a:ext>
            </a:extLst>
          </p:cNvPr>
          <p:cNvCxnSpPr>
            <a:cxnSpLocks/>
            <a:stCxn id="7" idx="1"/>
          </p:cNvCxnSpPr>
          <p:nvPr/>
        </p:nvCxnSpPr>
        <p:spPr>
          <a:xfrm>
            <a:off x="8153400" y="595800"/>
            <a:ext cx="31866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Flowchart: Off-page Connector 6">
            <a:extLst>
              <a:ext uri="{FF2B5EF4-FFF2-40B4-BE49-F238E27FC236}">
                <a16:creationId xmlns:a16="http://schemas.microsoft.com/office/drawing/2014/main" id="{36626EA0-92FD-8F13-1F4F-8C9592DDEBDA}"/>
              </a:ext>
            </a:extLst>
          </p:cNvPr>
          <p:cNvSpPr/>
          <p:nvPr/>
        </p:nvSpPr>
        <p:spPr>
          <a:xfrm>
            <a:off x="8153400" y="505800"/>
            <a:ext cx="180000" cy="180000"/>
          </a:xfrm>
          <a:prstGeom prst="flowChartOffpageConnecto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owchart: Off-page Connector 7">
            <a:extLst>
              <a:ext uri="{FF2B5EF4-FFF2-40B4-BE49-F238E27FC236}">
                <a16:creationId xmlns:a16="http://schemas.microsoft.com/office/drawing/2014/main" id="{4345EFF5-0EFA-35BC-B638-725747C5224C}"/>
              </a:ext>
            </a:extLst>
          </p:cNvPr>
          <p:cNvSpPr/>
          <p:nvPr/>
        </p:nvSpPr>
        <p:spPr>
          <a:xfrm>
            <a:off x="8461164"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owchart: Off-page Connector 8">
            <a:extLst>
              <a:ext uri="{FF2B5EF4-FFF2-40B4-BE49-F238E27FC236}">
                <a16:creationId xmlns:a16="http://schemas.microsoft.com/office/drawing/2014/main" id="{6DDDFF69-9147-E78E-777B-2BEB4E115FC1}"/>
              </a:ext>
            </a:extLst>
          </p:cNvPr>
          <p:cNvSpPr/>
          <p:nvPr/>
        </p:nvSpPr>
        <p:spPr>
          <a:xfrm>
            <a:off x="879189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owchart: Off-page Connector 9">
            <a:extLst>
              <a:ext uri="{FF2B5EF4-FFF2-40B4-BE49-F238E27FC236}">
                <a16:creationId xmlns:a16="http://schemas.microsoft.com/office/drawing/2014/main" id="{BA0D1FBB-DE60-BD70-D005-A784DBD9B11F}"/>
              </a:ext>
            </a:extLst>
          </p:cNvPr>
          <p:cNvSpPr/>
          <p:nvPr/>
        </p:nvSpPr>
        <p:spPr>
          <a:xfrm>
            <a:off x="9076692" y="505800"/>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owchart: Off-page Connector 10">
            <a:extLst>
              <a:ext uri="{FF2B5EF4-FFF2-40B4-BE49-F238E27FC236}">
                <a16:creationId xmlns:a16="http://schemas.microsoft.com/office/drawing/2014/main" id="{2EC1D383-8866-B4D0-4963-9D3BAA66B84C}"/>
              </a:ext>
            </a:extLst>
          </p:cNvPr>
          <p:cNvSpPr/>
          <p:nvPr/>
        </p:nvSpPr>
        <p:spPr>
          <a:xfrm>
            <a:off x="9407424"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owchart: Off-page Connector 11">
            <a:extLst>
              <a:ext uri="{FF2B5EF4-FFF2-40B4-BE49-F238E27FC236}">
                <a16:creationId xmlns:a16="http://schemas.microsoft.com/office/drawing/2014/main" id="{51B0E29F-2417-3364-33F6-20E062E192E8}"/>
              </a:ext>
            </a:extLst>
          </p:cNvPr>
          <p:cNvSpPr/>
          <p:nvPr/>
        </p:nvSpPr>
        <p:spPr>
          <a:xfrm>
            <a:off x="9715188"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owchart: Off-page Connector 12">
            <a:extLst>
              <a:ext uri="{FF2B5EF4-FFF2-40B4-BE49-F238E27FC236}">
                <a16:creationId xmlns:a16="http://schemas.microsoft.com/office/drawing/2014/main" id="{61181504-7922-3FBD-3EAC-23C8A6802CA2}"/>
              </a:ext>
            </a:extLst>
          </p:cNvPr>
          <p:cNvSpPr/>
          <p:nvPr/>
        </p:nvSpPr>
        <p:spPr>
          <a:xfrm>
            <a:off x="10019016"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owchart: Off-page Connector 13">
            <a:extLst>
              <a:ext uri="{FF2B5EF4-FFF2-40B4-BE49-F238E27FC236}">
                <a16:creationId xmlns:a16="http://schemas.microsoft.com/office/drawing/2014/main" id="{C6B5DC2A-F95A-FCAF-0FE9-70FF8978B9EE}"/>
              </a:ext>
            </a:extLst>
          </p:cNvPr>
          <p:cNvSpPr/>
          <p:nvPr/>
        </p:nvSpPr>
        <p:spPr>
          <a:xfrm>
            <a:off x="10299876" y="505800"/>
            <a:ext cx="180000" cy="180000"/>
          </a:xfrm>
          <a:prstGeom prst="flowChartOffpage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owchart: Off-page Connector 14">
            <a:extLst>
              <a:ext uri="{FF2B5EF4-FFF2-40B4-BE49-F238E27FC236}">
                <a16:creationId xmlns:a16="http://schemas.microsoft.com/office/drawing/2014/main" id="{D275E630-D745-C02F-27B4-372163ACAE07}"/>
              </a:ext>
            </a:extLst>
          </p:cNvPr>
          <p:cNvSpPr/>
          <p:nvPr/>
        </p:nvSpPr>
        <p:spPr>
          <a:xfrm>
            <a:off x="10626672"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owchart: Off-page Connector 15">
            <a:extLst>
              <a:ext uri="{FF2B5EF4-FFF2-40B4-BE49-F238E27FC236}">
                <a16:creationId xmlns:a16="http://schemas.microsoft.com/office/drawing/2014/main" id="{2B707A4B-C46C-CD88-86B4-177270354D6A}"/>
              </a:ext>
            </a:extLst>
          </p:cNvPr>
          <p:cNvSpPr/>
          <p:nvPr/>
        </p:nvSpPr>
        <p:spPr>
          <a:xfrm>
            <a:off x="10930500" y="541224"/>
            <a:ext cx="108000" cy="108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owchart: Off-page Connector 16">
            <a:extLst>
              <a:ext uri="{FF2B5EF4-FFF2-40B4-BE49-F238E27FC236}">
                <a16:creationId xmlns:a16="http://schemas.microsoft.com/office/drawing/2014/main" id="{3087724E-7D46-1836-5EEE-C1A156676A0A}"/>
              </a:ext>
            </a:extLst>
          </p:cNvPr>
          <p:cNvSpPr/>
          <p:nvPr/>
        </p:nvSpPr>
        <p:spPr>
          <a:xfrm>
            <a:off x="11174328" y="505224"/>
            <a:ext cx="180000" cy="1800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201A15B4-E369-6128-8116-1D22721E8C49}"/>
              </a:ext>
            </a:extLst>
          </p:cNvPr>
          <p:cNvSpPr txBox="1"/>
          <p:nvPr/>
        </p:nvSpPr>
        <p:spPr>
          <a:xfrm rot="18477503">
            <a:off x="7694152" y="803306"/>
            <a:ext cx="692818" cy="276999"/>
          </a:xfrm>
          <a:prstGeom prst="rect">
            <a:avLst/>
          </a:prstGeom>
          <a:noFill/>
        </p:spPr>
        <p:txBody>
          <a:bodyPr wrap="none" rtlCol="0">
            <a:spAutoFit/>
          </a:bodyPr>
          <a:lstStyle/>
          <a:p>
            <a:pPr algn="r"/>
            <a:r>
              <a:rPr lang="es-ES" sz="1200"/>
              <a:t>Contenidos</a:t>
            </a:r>
          </a:p>
        </p:txBody>
      </p:sp>
      <p:sp>
        <p:nvSpPr>
          <p:cNvPr id="19" name="TextBox 18">
            <a:extLst>
              <a:ext uri="{FF2B5EF4-FFF2-40B4-BE49-F238E27FC236}">
                <a16:creationId xmlns:a16="http://schemas.microsoft.com/office/drawing/2014/main" id="{857CF561-5C11-01CA-20F9-8367D87F25DA}"/>
              </a:ext>
            </a:extLst>
          </p:cNvPr>
          <p:cNvSpPr txBox="1"/>
          <p:nvPr/>
        </p:nvSpPr>
        <p:spPr>
          <a:xfrm rot="18477503">
            <a:off x="7740276" y="921352"/>
            <a:ext cx="1034259" cy="276999"/>
          </a:xfrm>
          <a:prstGeom prst="rect">
            <a:avLst/>
          </a:prstGeom>
          <a:noFill/>
        </p:spPr>
        <p:txBody>
          <a:bodyPr wrap="none" rtlCol="0">
            <a:spAutoFit/>
          </a:bodyPr>
          <a:lstStyle/>
          <a:p>
            <a:pPr algn="r"/>
            <a:r>
              <a:rPr lang="es-ES" sz="1200"/>
              <a:t>La situación actual</a:t>
            </a:r>
          </a:p>
        </p:txBody>
      </p:sp>
      <p:sp>
        <p:nvSpPr>
          <p:cNvPr id="20" name="TextBox 19">
            <a:extLst>
              <a:ext uri="{FF2B5EF4-FFF2-40B4-BE49-F238E27FC236}">
                <a16:creationId xmlns:a16="http://schemas.microsoft.com/office/drawing/2014/main" id="{E6BD4797-F603-1D47-B6D2-2A2D8199D886}"/>
              </a:ext>
            </a:extLst>
          </p:cNvPr>
          <p:cNvSpPr txBox="1"/>
          <p:nvPr/>
        </p:nvSpPr>
        <p:spPr>
          <a:xfrm rot="18477503">
            <a:off x="8375206" y="917432"/>
            <a:ext cx="1016625" cy="276999"/>
          </a:xfrm>
          <a:prstGeom prst="rect">
            <a:avLst/>
          </a:prstGeom>
          <a:noFill/>
        </p:spPr>
        <p:txBody>
          <a:bodyPr wrap="none" rtlCol="0">
            <a:spAutoFit/>
          </a:bodyPr>
          <a:lstStyle/>
          <a:p>
            <a:pPr algn="r"/>
            <a:r>
              <a:rPr lang="es-ES" sz="1200"/>
              <a:t>Nuestra propuesta</a:t>
            </a:r>
          </a:p>
        </p:txBody>
      </p:sp>
      <p:sp>
        <p:nvSpPr>
          <p:cNvPr id="21" name="TextBox 20">
            <a:extLst>
              <a:ext uri="{FF2B5EF4-FFF2-40B4-BE49-F238E27FC236}">
                <a16:creationId xmlns:a16="http://schemas.microsoft.com/office/drawing/2014/main" id="{B733DE6E-5D97-8EE0-59AA-99F41F2F675E}"/>
              </a:ext>
            </a:extLst>
          </p:cNvPr>
          <p:cNvSpPr txBox="1"/>
          <p:nvPr/>
        </p:nvSpPr>
        <p:spPr>
          <a:xfrm rot="18477503">
            <a:off x="9564928" y="932689"/>
            <a:ext cx="1042273" cy="276999"/>
          </a:xfrm>
          <a:prstGeom prst="rect">
            <a:avLst/>
          </a:prstGeom>
          <a:noFill/>
        </p:spPr>
        <p:txBody>
          <a:bodyPr wrap="none" rtlCol="0">
            <a:spAutoFit/>
          </a:bodyPr>
          <a:lstStyle/>
          <a:p>
            <a:pPr algn="r"/>
            <a:r>
              <a:rPr lang="es-ES" sz="1200"/>
              <a:t>Modelo de negocio</a:t>
            </a:r>
          </a:p>
        </p:txBody>
      </p:sp>
      <p:sp>
        <p:nvSpPr>
          <p:cNvPr id="22" name="TextBox 21">
            <a:extLst>
              <a:ext uri="{FF2B5EF4-FFF2-40B4-BE49-F238E27FC236}">
                <a16:creationId xmlns:a16="http://schemas.microsoft.com/office/drawing/2014/main" id="{83F26AC4-E424-1B30-79DE-9FAC0C0D9C30}"/>
              </a:ext>
            </a:extLst>
          </p:cNvPr>
          <p:cNvSpPr txBox="1"/>
          <p:nvPr/>
        </p:nvSpPr>
        <p:spPr>
          <a:xfrm rot="18477503">
            <a:off x="10763994" y="767156"/>
            <a:ext cx="643126" cy="276999"/>
          </a:xfrm>
          <a:prstGeom prst="rect">
            <a:avLst/>
          </a:prstGeom>
          <a:noFill/>
        </p:spPr>
        <p:txBody>
          <a:bodyPr wrap="none" rtlCol="0">
            <a:spAutoFit/>
          </a:bodyPr>
          <a:lstStyle/>
          <a:p>
            <a:pPr algn="r"/>
            <a:r>
              <a:rPr lang="es-ES" sz="1200"/>
              <a:t>Preguntas</a:t>
            </a:r>
          </a:p>
        </p:txBody>
      </p:sp>
    </p:spTree>
    <p:extLst>
      <p:ext uri="{BB962C8B-B14F-4D97-AF65-F5344CB8AC3E}">
        <p14:creationId xmlns:p14="http://schemas.microsoft.com/office/powerpoint/2010/main" val="1240594467"/>
      </p:ext>
    </p:extLst>
  </p:cSld>
  <p:clrMapOvr>
    <a:masterClrMapping/>
  </p:clrMapOvr>
  <p:transition spd="slow">
    <p:push dir="u"/>
  </p:transition>
</p:sld>
</file>

<file path=ppt/theme/theme1.xml><?xml version="1.0" encoding="utf-8"?>
<a:theme xmlns:a="http://schemas.openxmlformats.org/drawingml/2006/main" name="AccentBoxVTI">
  <a:themeElements>
    <a:clrScheme name="RTT">
      <a:dk1>
        <a:sysClr val="windowText" lastClr="000000"/>
      </a:dk1>
      <a:lt1>
        <a:sysClr val="window" lastClr="FFFFFF"/>
      </a:lt1>
      <a:dk2>
        <a:srgbClr val="3F3F3F"/>
      </a:dk2>
      <a:lt2>
        <a:srgbClr val="E7E6E6"/>
      </a:lt2>
      <a:accent1>
        <a:srgbClr val="1822ED"/>
      </a:accent1>
      <a:accent2>
        <a:srgbClr val="EDE318"/>
      </a:accent2>
      <a:accent3>
        <a:srgbClr val="42F4FB"/>
      </a:accent3>
      <a:accent4>
        <a:srgbClr val="FB4942"/>
      </a:accent4>
      <a:accent5>
        <a:srgbClr val="E771FF"/>
      </a:accent5>
      <a:accent6>
        <a:srgbClr val="FABD90"/>
      </a:accent6>
      <a:hlink>
        <a:srgbClr val="04E0E8"/>
      </a:hlink>
      <a:folHlink>
        <a:srgbClr val="03959B"/>
      </a:folHlink>
    </a:clrScheme>
    <a:fontScheme name="Imprisoned">
      <a:majorFont>
        <a:latin typeface="Teko Light"/>
        <a:ea typeface=""/>
        <a:cs typeface=""/>
      </a:majorFont>
      <a:minorFont>
        <a:latin typeface="Tek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EBAADFD482AC24EBAE68C40B9869C1E" ma:contentTypeVersion="11" ma:contentTypeDescription="Crear nuevo documento." ma:contentTypeScope="" ma:versionID="3af992a476eb3cc0c431c8142bad6dc4">
  <xsd:schema xmlns:xsd="http://www.w3.org/2001/XMLSchema" xmlns:xs="http://www.w3.org/2001/XMLSchema" xmlns:p="http://schemas.microsoft.com/office/2006/metadata/properties" xmlns:ns2="56c8f996-ebc2-4ba5-ab39-fa86fe014e4c" targetNamespace="http://schemas.microsoft.com/office/2006/metadata/properties" ma:root="true" ma:fieldsID="c6cccaa3981588f9514ef037f81ec046" ns2:_="">
    <xsd:import namespace="56c8f996-ebc2-4ba5-ab39-fa86fe014e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c8f996-ebc2-4ba5-ab39-fa86fe014e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df859abf-b1ed-4d7f-b0cb-7b9e1165982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c8f996-ebc2-4ba5-ab39-fa86fe014e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01AE66D-D3B1-45E4-AA68-12135AEFD8F5}">
  <ds:schemaRefs>
    <ds:schemaRef ds:uri="http://schemas.microsoft.com/sharepoint/v3/contenttype/forms"/>
  </ds:schemaRefs>
</ds:datastoreItem>
</file>

<file path=customXml/itemProps2.xml><?xml version="1.0" encoding="utf-8"?>
<ds:datastoreItem xmlns:ds="http://schemas.openxmlformats.org/officeDocument/2006/customXml" ds:itemID="{B92A1C01-45E0-410C-B81C-AD9D82F3420E}">
  <ds:schemaRefs>
    <ds:schemaRef ds:uri="56c8f996-ebc2-4ba5-ab39-fa86fe014e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ED37DF4-0B98-454B-AA61-353D3BCAD3F5}">
  <ds:schemaRefs>
    <ds:schemaRef ds:uri="http://schemas.microsoft.com/office/2006/documentManagement/types"/>
    <ds:schemaRef ds:uri="http://purl.org/dc/dcmitype/"/>
    <ds:schemaRef ds:uri="http://schemas.microsoft.com/office/2006/metadata/properties"/>
    <ds:schemaRef ds:uri="http://purl.org/dc/terms/"/>
    <ds:schemaRef ds:uri="http://www.w3.org/XML/1998/namespace"/>
    <ds:schemaRef ds:uri="http://purl.org/dc/elements/1.1/"/>
    <ds:schemaRef ds:uri="http://schemas.microsoft.com/office/infopath/2007/PartnerControls"/>
    <ds:schemaRef ds:uri="56c8f996-ebc2-4ba5-ab39-fa86fe014e4c"/>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TM03457444[[fn=Basis]]</Template>
  <TotalTime>0</TotalTime>
  <Words>1784</Words>
  <Application>Microsoft Office PowerPoint</Application>
  <PresentationFormat>Widescreen</PresentationFormat>
  <Paragraphs>210</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Teko</vt:lpstr>
      <vt:lpstr>Teko Light</vt:lpstr>
      <vt:lpstr>AccentBoxVTI</vt:lpstr>
      <vt:lpstr>Rally Team Tactics</vt:lpstr>
      <vt:lpstr>Contenidos</vt:lpstr>
      <vt:lpstr>La situación actual</vt:lpstr>
      <vt:lpstr>La necesidad de mejorar el Pensamiento Computacional</vt:lpstr>
      <vt:lpstr>Nuestra propuesta: Rally Team Tactics</vt:lpstr>
      <vt:lpstr>¿Qué es Rally Team Tactics?</vt:lpstr>
      <vt:lpstr>¿Cómo funciona Rally Team Tactics?</vt:lpstr>
      <vt:lpstr>Cómo RTT cubre las necesidades</vt:lpstr>
      <vt:lpstr>Modelo de negocio</vt:lpstr>
      <vt:lpstr>Gastos frente a ingresos</vt:lpstr>
      <vt:lpstr>Relación entre las partes interesadas</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Rally Team Tactics</dc:title>
  <dc:creator>Eric Martínez Gamero</dc:creator>
  <cp:lastModifiedBy>Eric Martínez Gamero</cp:lastModifiedBy>
  <cp:revision>1</cp:revision>
  <dcterms:created xsi:type="dcterms:W3CDTF">2023-11-23T09:11:18Z</dcterms:created>
  <dcterms:modified xsi:type="dcterms:W3CDTF">2023-11-26T14:46:55Z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0x0101001EBAADFD482AC24EBAE68C40B9869C1E</vt:lpwstr>
  </property>
  <property fmtid="{D5CDD505-2E9C-101B-9397-08002B2CF9AE}" pid="3" name="MediaServiceImageTags">
    <vt:lpwstr/>
  </property>
</Properties>
</file>